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c730f6c5b546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f689fdd3c34907"/>
  </p:sldMasterIdLst>
  <p:sldIdLst>
    <p:sldId xmlns:r="http://schemas.openxmlformats.org/officeDocument/2006/relationships" id="256" r:id="Raffc73ead8e04942"/>
    <p:sldId xmlns:r="http://schemas.openxmlformats.org/officeDocument/2006/relationships" id="257" r:id="R4193f3849e5e4c95"/>
    <p:sldId xmlns:r="http://schemas.openxmlformats.org/officeDocument/2006/relationships" id="258" r:id="R0e7f93c507814fbd"/>
    <p:sldId xmlns:r="http://schemas.openxmlformats.org/officeDocument/2006/relationships" id="259" r:id="Ra4eeec08c92c4fa1"/>
    <p:sldId xmlns:r="http://schemas.openxmlformats.org/officeDocument/2006/relationships" id="260" r:id="Rce6838439cb94a37"/>
    <p:sldId xmlns:r="http://schemas.openxmlformats.org/officeDocument/2006/relationships" id="261" r:id="R2c7f080d4aed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689fdd3c34907" /><Relationship Type="http://schemas.openxmlformats.org/officeDocument/2006/relationships/slide" Target="/ppt/slides/slide1.xml" Id="Raffc73ead8e04942" /><Relationship Type="http://schemas.openxmlformats.org/officeDocument/2006/relationships/slide" Target="/ppt/slides/slide2.xml" Id="R4193f3849e5e4c95" /><Relationship Type="http://schemas.openxmlformats.org/officeDocument/2006/relationships/slide" Target="/ppt/slides/slide3.xml" Id="R0e7f93c507814fbd" /><Relationship Type="http://schemas.openxmlformats.org/officeDocument/2006/relationships/slide" Target="/ppt/slides/slide4.xml" Id="Ra4eeec08c92c4fa1" /><Relationship Type="http://schemas.openxmlformats.org/officeDocument/2006/relationships/slide" Target="/ppt/slides/slide5.xml" Id="Rce6838439cb94a37" /><Relationship Type="http://schemas.openxmlformats.org/officeDocument/2006/relationships/slide" Target="/ppt/slides/slide6.xml" Id="R2c7f080d4aed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d2c9669d547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1d6521eb241f7" /><Relationship Type="http://schemas.openxmlformats.org/officeDocument/2006/relationships/theme" Target="/ppt/slideMasters/theme/theme1.xml" Id="R37490b55761949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41d6521eb241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72535fcb14c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933e19b6546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c88d3955443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9c971a2e240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f08f40f5c47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c0f7a0dc140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ØSTFOLD REGNSKAPSBYRÅ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ØSTFOLD REGNSKAPSBYRÅ SA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10 487 868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4 452 452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torg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63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970 024 344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