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489bf7dd0847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c9213478e44b6c"/>
  </p:sldMasterIdLst>
  <p:sldIdLst>
    <p:sldId xmlns:r="http://schemas.openxmlformats.org/officeDocument/2006/relationships" id="256" r:id="R9cbaf7b9ec4544e3"/>
    <p:sldId xmlns:r="http://schemas.openxmlformats.org/officeDocument/2006/relationships" id="257" r:id="Ra2d614092570478b"/>
    <p:sldId xmlns:r="http://schemas.openxmlformats.org/officeDocument/2006/relationships" id="258" r:id="Re635748ceaa54baf"/>
    <p:sldId xmlns:r="http://schemas.openxmlformats.org/officeDocument/2006/relationships" id="259" r:id="Re7113d5498164abe"/>
    <p:sldId xmlns:r="http://schemas.openxmlformats.org/officeDocument/2006/relationships" id="260" r:id="R8f60b7bece474496"/>
    <p:sldId xmlns:r="http://schemas.openxmlformats.org/officeDocument/2006/relationships" id="261" r:id="Rade7489994fe47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c9213478e44b6c" /><Relationship Type="http://schemas.openxmlformats.org/officeDocument/2006/relationships/slide" Target="/ppt/slides/slide1.xml" Id="R9cbaf7b9ec4544e3" /><Relationship Type="http://schemas.openxmlformats.org/officeDocument/2006/relationships/slide" Target="/ppt/slides/slide2.xml" Id="Ra2d614092570478b" /><Relationship Type="http://schemas.openxmlformats.org/officeDocument/2006/relationships/slide" Target="/ppt/slides/slide3.xml" Id="Re635748ceaa54baf" /><Relationship Type="http://schemas.openxmlformats.org/officeDocument/2006/relationships/slide" Target="/ppt/slides/slide4.xml" Id="Re7113d5498164abe" /><Relationship Type="http://schemas.openxmlformats.org/officeDocument/2006/relationships/slide" Target="/ppt/slides/slide5.xml" Id="R8f60b7bece474496" /><Relationship Type="http://schemas.openxmlformats.org/officeDocument/2006/relationships/slide" Target="/ppt/slides/slide6.xml" Id="Rade7489994fe47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beac6bc0fb4b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aea61df58489c" /><Relationship Type="http://schemas.openxmlformats.org/officeDocument/2006/relationships/theme" Target="/ppt/slideMasters/theme/theme1.xml" Id="Rd4e62dab3e5244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aaea61df5848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fb609e83946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f36c9f5dd45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be8ccd7e24c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4b234ad3346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0faa64fb64b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5402618bb41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KFUM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KFUM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325 800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−1 949 718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−1 515 331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13 939 846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13 945 615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29 14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970 013 628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