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89682f53241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0dd73f5c64fe2"/>
  </p:sldMasterIdLst>
  <p:sldIdLst>
    <p:sldId xmlns:r="http://schemas.openxmlformats.org/officeDocument/2006/relationships" id="256" r:id="Rdf0c0aa84627423b"/>
    <p:sldId xmlns:r="http://schemas.openxmlformats.org/officeDocument/2006/relationships" id="257" r:id="R87ca1b3ecf594ab3"/>
    <p:sldId xmlns:r="http://schemas.openxmlformats.org/officeDocument/2006/relationships" id="258" r:id="R24e7549f54f64fa2"/>
    <p:sldId xmlns:r="http://schemas.openxmlformats.org/officeDocument/2006/relationships" id="259" r:id="R22f29c3822184d61"/>
    <p:sldId xmlns:r="http://schemas.openxmlformats.org/officeDocument/2006/relationships" id="260" r:id="R8dfce855aa2a4253"/>
    <p:sldId xmlns:r="http://schemas.openxmlformats.org/officeDocument/2006/relationships" id="261" r:id="R7aaf2771c603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0dd73f5c64fe2" /><Relationship Type="http://schemas.openxmlformats.org/officeDocument/2006/relationships/slide" Target="/ppt/slides/slide1.xml" Id="Rdf0c0aa84627423b" /><Relationship Type="http://schemas.openxmlformats.org/officeDocument/2006/relationships/slide" Target="/ppt/slides/slide2.xml" Id="R87ca1b3ecf594ab3" /><Relationship Type="http://schemas.openxmlformats.org/officeDocument/2006/relationships/slide" Target="/ppt/slides/slide3.xml" Id="R24e7549f54f64fa2" /><Relationship Type="http://schemas.openxmlformats.org/officeDocument/2006/relationships/slide" Target="/ppt/slides/slide4.xml" Id="R22f29c3822184d61" /><Relationship Type="http://schemas.openxmlformats.org/officeDocument/2006/relationships/slide" Target="/ppt/slides/slide5.xml" Id="R8dfce855aa2a4253" /><Relationship Type="http://schemas.openxmlformats.org/officeDocument/2006/relationships/slide" Target="/ppt/slides/slide6.xml" Id="R7aaf2771c603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25f8c3214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6ab2ca11b4716" /><Relationship Type="http://schemas.openxmlformats.org/officeDocument/2006/relationships/theme" Target="/ppt/slideMasters/theme/theme1.xml" Id="R0163694304bf4a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26ab2ca11b47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5460300ee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4ae863925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ed11a21f0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cb0a2b06e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b25ee244c4f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9f9bc11fc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