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5bcb270a4c42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b1eabcfd6143e1"/>
  </p:sldMasterIdLst>
  <p:sldIdLst>
    <p:sldId xmlns:r="http://schemas.openxmlformats.org/officeDocument/2006/relationships" id="256" r:id="R0c5deb7f704c4f1f"/>
    <p:sldId xmlns:r="http://schemas.openxmlformats.org/officeDocument/2006/relationships" id="257" r:id="R8415e131f68d4f3c"/>
    <p:sldId xmlns:r="http://schemas.openxmlformats.org/officeDocument/2006/relationships" id="258" r:id="R84f6bec8d70b47c1"/>
    <p:sldId xmlns:r="http://schemas.openxmlformats.org/officeDocument/2006/relationships" id="259" r:id="Rde72085635254f80"/>
    <p:sldId xmlns:r="http://schemas.openxmlformats.org/officeDocument/2006/relationships" id="260" r:id="R8dca9f984cc447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b1eabcfd6143e1" /><Relationship Type="http://schemas.openxmlformats.org/officeDocument/2006/relationships/slide" Target="/ppt/slides/slide1.xml" Id="R0c5deb7f704c4f1f" /><Relationship Type="http://schemas.openxmlformats.org/officeDocument/2006/relationships/slide" Target="/ppt/slides/slide2.xml" Id="R8415e131f68d4f3c" /><Relationship Type="http://schemas.openxmlformats.org/officeDocument/2006/relationships/slide" Target="/ppt/slides/slide3.xml" Id="R84f6bec8d70b47c1" /><Relationship Type="http://schemas.openxmlformats.org/officeDocument/2006/relationships/slide" Target="/ppt/slides/slide4.xml" Id="Rde72085635254f80" /><Relationship Type="http://schemas.openxmlformats.org/officeDocument/2006/relationships/slide" Target="/ppt/slides/slide5.xml" Id="R8dca9f984cc447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41fcb0f4c46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753dac73e471e" /><Relationship Type="http://schemas.openxmlformats.org/officeDocument/2006/relationships/theme" Target="/ppt/slideMasters/theme/theme1.xml" Id="Rb83f0ba6dae147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2753dac73e47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086b9eef44c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fd5c486584c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d47b147f741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4ece633054f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74c5c78a04e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BRATTÅSEN DIESEL OG BEREDSKAPSLAGER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BRATTÅSEN DIESEL OG BEREDSKAPSLAGER SA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Ole Smedås, Midtre Dalsbygdveien 659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969 968 924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