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fae0de941b4d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735c66995b4b4e"/>
  </p:sldMasterIdLst>
  <p:sldIdLst>
    <p:sldId xmlns:r="http://schemas.openxmlformats.org/officeDocument/2006/relationships" id="256" r:id="R2951acdcd01d4c0f"/>
    <p:sldId xmlns:r="http://schemas.openxmlformats.org/officeDocument/2006/relationships" id="257" r:id="Ref3b746777b04f54"/>
    <p:sldId xmlns:r="http://schemas.openxmlformats.org/officeDocument/2006/relationships" id="258" r:id="R70883f56eb894f0b"/>
    <p:sldId xmlns:r="http://schemas.openxmlformats.org/officeDocument/2006/relationships" id="259" r:id="R8e59f85b023c4c74"/>
    <p:sldId xmlns:r="http://schemas.openxmlformats.org/officeDocument/2006/relationships" id="260" r:id="R0d415ff539d140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35c66995b4b4e" /><Relationship Type="http://schemas.openxmlformats.org/officeDocument/2006/relationships/slide" Target="/ppt/slides/slide1.xml" Id="R2951acdcd01d4c0f" /><Relationship Type="http://schemas.openxmlformats.org/officeDocument/2006/relationships/slide" Target="/ppt/slides/slide2.xml" Id="Ref3b746777b04f54" /><Relationship Type="http://schemas.openxmlformats.org/officeDocument/2006/relationships/slide" Target="/ppt/slides/slide3.xml" Id="R70883f56eb894f0b" /><Relationship Type="http://schemas.openxmlformats.org/officeDocument/2006/relationships/slide" Target="/ppt/slides/slide4.xml" Id="R8e59f85b023c4c74" /><Relationship Type="http://schemas.openxmlformats.org/officeDocument/2006/relationships/slide" Target="/ppt/slides/slide5.xml" Id="R0d415ff539d140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7785ea475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a472680f1471b" /><Relationship Type="http://schemas.openxmlformats.org/officeDocument/2006/relationships/theme" Target="/ppt/slideMasters/theme/theme1.xml" Id="R7fe40e0894b4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a472680f147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418f5080d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021e1c9b248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75cac0b5d41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00d44fd7343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06477c68c4e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