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c68bdbed040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f91942a06433b"/>
  </p:sldMasterIdLst>
  <p:sldIdLst>
    <p:sldId xmlns:r="http://schemas.openxmlformats.org/officeDocument/2006/relationships" id="256" r:id="R1784cca0b5d64332"/>
    <p:sldId xmlns:r="http://schemas.openxmlformats.org/officeDocument/2006/relationships" id="257" r:id="R60e7d975db374ab1"/>
    <p:sldId xmlns:r="http://schemas.openxmlformats.org/officeDocument/2006/relationships" id="258" r:id="Re894d16d4d3c43b1"/>
    <p:sldId xmlns:r="http://schemas.openxmlformats.org/officeDocument/2006/relationships" id="259" r:id="Rc64a9121f32546d2"/>
    <p:sldId xmlns:r="http://schemas.openxmlformats.org/officeDocument/2006/relationships" id="260" r:id="R4fa7dfefc41e4756"/>
    <p:sldId xmlns:r="http://schemas.openxmlformats.org/officeDocument/2006/relationships" id="261" r:id="R324403b2509640b5"/>
    <p:sldId xmlns:r="http://schemas.openxmlformats.org/officeDocument/2006/relationships" id="262" r:id="R7e60e4d76ce5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f91942a06433b" /><Relationship Type="http://schemas.openxmlformats.org/officeDocument/2006/relationships/slide" Target="/ppt/slides/slide1.xml" Id="R1784cca0b5d64332" /><Relationship Type="http://schemas.openxmlformats.org/officeDocument/2006/relationships/slide" Target="/ppt/slides/slide2.xml" Id="R60e7d975db374ab1" /><Relationship Type="http://schemas.openxmlformats.org/officeDocument/2006/relationships/slide" Target="/ppt/slides/slide3.xml" Id="Re894d16d4d3c43b1" /><Relationship Type="http://schemas.openxmlformats.org/officeDocument/2006/relationships/slide" Target="/ppt/slides/slide4.xml" Id="Rc64a9121f32546d2" /><Relationship Type="http://schemas.openxmlformats.org/officeDocument/2006/relationships/slide" Target="/ppt/slides/slide5.xml" Id="R4fa7dfefc41e4756" /><Relationship Type="http://schemas.openxmlformats.org/officeDocument/2006/relationships/slide" Target="/ppt/slides/slide6.xml" Id="R324403b2509640b5" /><Relationship Type="http://schemas.openxmlformats.org/officeDocument/2006/relationships/slide" Target="/ppt/slides/slide7.xml" Id="R7e60e4d76ce5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4b423d4d0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3906ed2f4db9" /><Relationship Type="http://schemas.openxmlformats.org/officeDocument/2006/relationships/theme" Target="/ppt/slideMasters/theme/theme1.xml" Id="Rdb7fb1a5889a4c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2b3906ed2f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a1dfe2e4c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fd86039c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9a524e299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dbdccf5374f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d0eb46ff4e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b4cdf0ce2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69cef8d34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MOTOR 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MOTOR LINE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11 821 627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13 225 780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968 961 586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