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ca834b742d42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a67c1fa03f4b6e"/>
  </p:sldMasterIdLst>
  <p:sldIdLst>
    <p:sldId xmlns:r="http://schemas.openxmlformats.org/officeDocument/2006/relationships" id="256" r:id="R58b942c477c14d11"/>
    <p:sldId xmlns:r="http://schemas.openxmlformats.org/officeDocument/2006/relationships" id="257" r:id="R3cc557eae78146ce"/>
    <p:sldId xmlns:r="http://schemas.openxmlformats.org/officeDocument/2006/relationships" id="258" r:id="R750bcd505c7b4e69"/>
    <p:sldId xmlns:r="http://schemas.openxmlformats.org/officeDocument/2006/relationships" id="259" r:id="R81949336c541410e"/>
    <p:sldId xmlns:r="http://schemas.openxmlformats.org/officeDocument/2006/relationships" id="260" r:id="R56cedd3e4a5947ce"/>
    <p:sldId xmlns:r="http://schemas.openxmlformats.org/officeDocument/2006/relationships" id="261" r:id="Rffdb37cab2554612"/>
    <p:sldId xmlns:r="http://schemas.openxmlformats.org/officeDocument/2006/relationships" id="262" r:id="R07f71209b38a4b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a67c1fa03f4b6e" /><Relationship Type="http://schemas.openxmlformats.org/officeDocument/2006/relationships/slide" Target="/ppt/slides/slide1.xml" Id="R58b942c477c14d11" /><Relationship Type="http://schemas.openxmlformats.org/officeDocument/2006/relationships/slide" Target="/ppt/slides/slide2.xml" Id="R3cc557eae78146ce" /><Relationship Type="http://schemas.openxmlformats.org/officeDocument/2006/relationships/slide" Target="/ppt/slides/slide3.xml" Id="R750bcd505c7b4e69" /><Relationship Type="http://schemas.openxmlformats.org/officeDocument/2006/relationships/slide" Target="/ppt/slides/slide4.xml" Id="R81949336c541410e" /><Relationship Type="http://schemas.openxmlformats.org/officeDocument/2006/relationships/slide" Target="/ppt/slides/slide5.xml" Id="R56cedd3e4a5947ce" /><Relationship Type="http://schemas.openxmlformats.org/officeDocument/2006/relationships/slide" Target="/ppt/slides/slide6.xml" Id="Rffdb37cab2554612" /><Relationship Type="http://schemas.openxmlformats.org/officeDocument/2006/relationships/slide" Target="/ppt/slides/slide7.xml" Id="R07f71209b38a4b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561f6051446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02980a0eb45dd" /><Relationship Type="http://schemas.openxmlformats.org/officeDocument/2006/relationships/theme" Target="/ppt/slideMasters/theme/theme1.xml" Id="Rc58cc306b1f046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c02980a0eb45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d97bcada445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0e874688945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9ccb7e71540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0bcfbd8be40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c7b4016da48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f683088bf42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36c318aef4b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OKKENHAUG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OKKENHAUG EFTF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214 983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2 462 415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13 532 699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15 659 246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OKKENHAUG ARNE M HAGERUP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OKKENHAUG PÅL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Grande Gaard, Grandevegen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968 956 779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