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becbeabbc24c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59c56a67cd4dca"/>
  </p:sldMasterIdLst>
  <p:sldIdLst>
    <p:sldId xmlns:r="http://schemas.openxmlformats.org/officeDocument/2006/relationships" id="256" r:id="R85678f4431e04680"/>
    <p:sldId xmlns:r="http://schemas.openxmlformats.org/officeDocument/2006/relationships" id="257" r:id="R32c21f91aa504136"/>
    <p:sldId xmlns:r="http://schemas.openxmlformats.org/officeDocument/2006/relationships" id="258" r:id="R2e9c88a7b1694b02"/>
    <p:sldId xmlns:r="http://schemas.openxmlformats.org/officeDocument/2006/relationships" id="259" r:id="R355b9f1ca7354f07"/>
    <p:sldId xmlns:r="http://schemas.openxmlformats.org/officeDocument/2006/relationships" id="260" r:id="R649c0f1da1ff4f00"/>
    <p:sldId xmlns:r="http://schemas.openxmlformats.org/officeDocument/2006/relationships" id="261" r:id="R4ac3f31d39d045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59c56a67cd4dca" /><Relationship Type="http://schemas.openxmlformats.org/officeDocument/2006/relationships/slide" Target="/ppt/slides/slide1.xml" Id="R85678f4431e04680" /><Relationship Type="http://schemas.openxmlformats.org/officeDocument/2006/relationships/slide" Target="/ppt/slides/slide2.xml" Id="R32c21f91aa504136" /><Relationship Type="http://schemas.openxmlformats.org/officeDocument/2006/relationships/slide" Target="/ppt/slides/slide3.xml" Id="R2e9c88a7b1694b02" /><Relationship Type="http://schemas.openxmlformats.org/officeDocument/2006/relationships/slide" Target="/ppt/slides/slide4.xml" Id="R355b9f1ca7354f07" /><Relationship Type="http://schemas.openxmlformats.org/officeDocument/2006/relationships/slide" Target="/ppt/slides/slide5.xml" Id="R649c0f1da1ff4f00" /><Relationship Type="http://schemas.openxmlformats.org/officeDocument/2006/relationships/slide" Target="/ppt/slides/slide6.xml" Id="R4ac3f31d39d045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9deb4606ba4c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dc9fc51404e24" /><Relationship Type="http://schemas.openxmlformats.org/officeDocument/2006/relationships/theme" Target="/ppt/slideMasters/theme/theme1.xml" Id="Rd9b026d045714d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3dc9fc51404e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f3d0962f646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dd77ad0974f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a1e377f434e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b4731878a47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53716132645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797336af249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OKKENHAUG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Grande Gaard, Grandevegen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7863 Overhalla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968 956 779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