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05627d5db445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9206b5b026494b"/>
  </p:sldMasterIdLst>
  <p:sldIdLst>
    <p:sldId xmlns:r="http://schemas.openxmlformats.org/officeDocument/2006/relationships" id="256" r:id="Rde37ff0c11bb4a0f"/>
    <p:sldId xmlns:r="http://schemas.openxmlformats.org/officeDocument/2006/relationships" id="257" r:id="R446004571c2b40a4"/>
    <p:sldId xmlns:r="http://schemas.openxmlformats.org/officeDocument/2006/relationships" id="258" r:id="R6ced2fd89d664077"/>
    <p:sldId xmlns:r="http://schemas.openxmlformats.org/officeDocument/2006/relationships" id="259" r:id="R6214193d4d8c4968"/>
    <p:sldId xmlns:r="http://schemas.openxmlformats.org/officeDocument/2006/relationships" id="260" r:id="R49f47b12ed42443d"/>
    <p:sldId xmlns:r="http://schemas.openxmlformats.org/officeDocument/2006/relationships" id="261" r:id="R88c0402d84f1465a"/>
    <p:sldId xmlns:r="http://schemas.openxmlformats.org/officeDocument/2006/relationships" id="262" r:id="R84b40f62ae5c48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9206b5b026494b" /><Relationship Type="http://schemas.openxmlformats.org/officeDocument/2006/relationships/slide" Target="/ppt/slides/slide1.xml" Id="Rde37ff0c11bb4a0f" /><Relationship Type="http://schemas.openxmlformats.org/officeDocument/2006/relationships/slide" Target="/ppt/slides/slide2.xml" Id="R446004571c2b40a4" /><Relationship Type="http://schemas.openxmlformats.org/officeDocument/2006/relationships/slide" Target="/ppt/slides/slide3.xml" Id="R6ced2fd89d664077" /><Relationship Type="http://schemas.openxmlformats.org/officeDocument/2006/relationships/slide" Target="/ppt/slides/slide4.xml" Id="R6214193d4d8c4968" /><Relationship Type="http://schemas.openxmlformats.org/officeDocument/2006/relationships/slide" Target="/ppt/slides/slide5.xml" Id="R49f47b12ed42443d" /><Relationship Type="http://schemas.openxmlformats.org/officeDocument/2006/relationships/slide" Target="/ppt/slides/slide6.xml" Id="R88c0402d84f1465a" /><Relationship Type="http://schemas.openxmlformats.org/officeDocument/2006/relationships/slide" Target="/ppt/slides/slide7.xml" Id="R84b40f62ae5c48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1b4a12a7f743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048af7b184a07" /><Relationship Type="http://schemas.openxmlformats.org/officeDocument/2006/relationships/theme" Target="/ppt/slideMasters/theme/theme1.xml" Id="R57ab337c29634d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6048af7b184a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1c273c6114b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f7df9c5134a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13aa3711b4d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1b13a4e4a47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0c1237d6845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1892d53ca45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12bf2170e47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ODDI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4 022 052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9 953 849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11 870 207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THUE ODD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968 880 942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