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82b1589d6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d04acfbeb48a0"/>
  </p:sldMasterIdLst>
  <p:sldIdLst>
    <p:sldId xmlns:r="http://schemas.openxmlformats.org/officeDocument/2006/relationships" id="256" r:id="R04893f7d86194476"/>
    <p:sldId xmlns:r="http://schemas.openxmlformats.org/officeDocument/2006/relationships" id="257" r:id="R8290b55347b64896"/>
    <p:sldId xmlns:r="http://schemas.openxmlformats.org/officeDocument/2006/relationships" id="258" r:id="Rf0b8fbccb1254efa"/>
    <p:sldId xmlns:r="http://schemas.openxmlformats.org/officeDocument/2006/relationships" id="259" r:id="R4039326807a44e9a"/>
    <p:sldId xmlns:r="http://schemas.openxmlformats.org/officeDocument/2006/relationships" id="260" r:id="R279b8d7d0b3b4e4b"/>
    <p:sldId xmlns:r="http://schemas.openxmlformats.org/officeDocument/2006/relationships" id="261" r:id="R0b1896436fa6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d04acfbeb48a0" /><Relationship Type="http://schemas.openxmlformats.org/officeDocument/2006/relationships/slide" Target="/ppt/slides/slide1.xml" Id="R04893f7d86194476" /><Relationship Type="http://schemas.openxmlformats.org/officeDocument/2006/relationships/slide" Target="/ppt/slides/slide2.xml" Id="R8290b55347b64896" /><Relationship Type="http://schemas.openxmlformats.org/officeDocument/2006/relationships/slide" Target="/ppt/slides/slide3.xml" Id="Rf0b8fbccb1254efa" /><Relationship Type="http://schemas.openxmlformats.org/officeDocument/2006/relationships/slide" Target="/ppt/slides/slide4.xml" Id="R4039326807a44e9a" /><Relationship Type="http://schemas.openxmlformats.org/officeDocument/2006/relationships/slide" Target="/ppt/slides/slide5.xml" Id="R279b8d7d0b3b4e4b" /><Relationship Type="http://schemas.openxmlformats.org/officeDocument/2006/relationships/slide" Target="/ppt/slides/slide6.xml" Id="R0b1896436fa6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38efe271b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0006d7e2e452d" /><Relationship Type="http://schemas.openxmlformats.org/officeDocument/2006/relationships/theme" Target="/ppt/slideMasters/theme/theme1.xml" Id="R907889cc1a3e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0006d7e2e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5493304bc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2d6bb2d32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fe8b281ad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e49fd4312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0a360ae2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cbb3ef76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