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0bd0b58ad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8f2d0591040c3"/>
  </p:sldMasterIdLst>
  <p:sldIdLst>
    <p:sldId xmlns:r="http://schemas.openxmlformats.org/officeDocument/2006/relationships" id="256" r:id="R5788cff93b8e43ab"/>
    <p:sldId xmlns:r="http://schemas.openxmlformats.org/officeDocument/2006/relationships" id="257" r:id="Rb278a4230de4431b"/>
    <p:sldId xmlns:r="http://schemas.openxmlformats.org/officeDocument/2006/relationships" id="258" r:id="Rdbbdf5c9b56a4aa2"/>
    <p:sldId xmlns:r="http://schemas.openxmlformats.org/officeDocument/2006/relationships" id="259" r:id="R6579c106d9ad4b0a"/>
    <p:sldId xmlns:r="http://schemas.openxmlformats.org/officeDocument/2006/relationships" id="260" r:id="R80354e7cf47e4f36"/>
    <p:sldId xmlns:r="http://schemas.openxmlformats.org/officeDocument/2006/relationships" id="261" r:id="Rfe9b0a4cf11e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8f2d0591040c3" /><Relationship Type="http://schemas.openxmlformats.org/officeDocument/2006/relationships/slide" Target="/ppt/slides/slide1.xml" Id="R5788cff93b8e43ab" /><Relationship Type="http://schemas.openxmlformats.org/officeDocument/2006/relationships/slide" Target="/ppt/slides/slide2.xml" Id="Rb278a4230de4431b" /><Relationship Type="http://schemas.openxmlformats.org/officeDocument/2006/relationships/slide" Target="/ppt/slides/slide3.xml" Id="Rdbbdf5c9b56a4aa2" /><Relationship Type="http://schemas.openxmlformats.org/officeDocument/2006/relationships/slide" Target="/ppt/slides/slide4.xml" Id="R6579c106d9ad4b0a" /><Relationship Type="http://schemas.openxmlformats.org/officeDocument/2006/relationships/slide" Target="/ppt/slides/slide5.xml" Id="R80354e7cf47e4f36" /><Relationship Type="http://schemas.openxmlformats.org/officeDocument/2006/relationships/slide" Target="/ppt/slides/slide6.xml" Id="Rfe9b0a4cf11e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c2633351b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620bbbcdb43f3" /><Relationship Type="http://schemas.openxmlformats.org/officeDocument/2006/relationships/theme" Target="/ppt/slideMasters/theme/theme1.xml" Id="R9306502d1a82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620bbbcdb43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5783f1d7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a187a443f49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3598e22240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262cd4fa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8f1b70eac46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19ce4cd1047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SULDAL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SULDAL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968 659 049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INSTALLASJON AS</a:t>
            </a:r>
          </a:p>
        </p:txBody>
      </p:sp>
    </p:spTree>
  </p:cSld>
  <p:clrMapOvr>
    <a:masterClrMapping xmlns:a="http://schemas.openxmlformats.org/drawingml/2006/main"/>
  </p:clrMapOvr>
</p:sld>
</file>