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e13d2fd8e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89b95f38f46d2"/>
  </p:sldMasterIdLst>
  <p:sldIdLst>
    <p:sldId xmlns:r="http://schemas.openxmlformats.org/officeDocument/2006/relationships" id="256" r:id="R723e9d39f5e141d5"/>
    <p:sldId xmlns:r="http://schemas.openxmlformats.org/officeDocument/2006/relationships" id="257" r:id="Rafea2f31ab01441d"/>
    <p:sldId xmlns:r="http://schemas.openxmlformats.org/officeDocument/2006/relationships" id="258" r:id="R65b4377fa1ad43a9"/>
    <p:sldId xmlns:r="http://schemas.openxmlformats.org/officeDocument/2006/relationships" id="259" r:id="Rdde489cf656c445f"/>
    <p:sldId xmlns:r="http://schemas.openxmlformats.org/officeDocument/2006/relationships" id="260" r:id="R8e6f245e60e14439"/>
    <p:sldId xmlns:r="http://schemas.openxmlformats.org/officeDocument/2006/relationships" id="261" r:id="R02f5e5216cd74226"/>
    <p:sldId xmlns:r="http://schemas.openxmlformats.org/officeDocument/2006/relationships" id="262" r:id="Rb892c3f46fe2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89b95f38f46d2" /><Relationship Type="http://schemas.openxmlformats.org/officeDocument/2006/relationships/slide" Target="/ppt/slides/slide1.xml" Id="R723e9d39f5e141d5" /><Relationship Type="http://schemas.openxmlformats.org/officeDocument/2006/relationships/slide" Target="/ppt/slides/slide2.xml" Id="Rafea2f31ab01441d" /><Relationship Type="http://schemas.openxmlformats.org/officeDocument/2006/relationships/slide" Target="/ppt/slides/slide3.xml" Id="R65b4377fa1ad43a9" /><Relationship Type="http://schemas.openxmlformats.org/officeDocument/2006/relationships/slide" Target="/ppt/slides/slide4.xml" Id="Rdde489cf656c445f" /><Relationship Type="http://schemas.openxmlformats.org/officeDocument/2006/relationships/slide" Target="/ppt/slides/slide5.xml" Id="R8e6f245e60e14439" /><Relationship Type="http://schemas.openxmlformats.org/officeDocument/2006/relationships/slide" Target="/ppt/slides/slide6.xml" Id="R02f5e5216cd74226" /><Relationship Type="http://schemas.openxmlformats.org/officeDocument/2006/relationships/slide" Target="/ppt/slides/slide7.xml" Id="Rb892c3f46fe2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2aa2fd0b5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a309a60f4aaa" /><Relationship Type="http://schemas.openxmlformats.org/officeDocument/2006/relationships/theme" Target="/ppt/slideMasters/theme/theme1.xml" Id="Rf43fcf446686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0a309a60f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bb1a550b4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fa58a7a3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3a9468c68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3c25af53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69895d67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c465cd36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a9b5efbf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