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1c314cdce840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f237c6193f486a"/>
  </p:sldMasterIdLst>
  <p:sldIdLst>
    <p:sldId xmlns:r="http://schemas.openxmlformats.org/officeDocument/2006/relationships" id="256" r:id="R7318edefe9bf4464"/>
    <p:sldId xmlns:r="http://schemas.openxmlformats.org/officeDocument/2006/relationships" id="257" r:id="Re4889c5683224935"/>
    <p:sldId xmlns:r="http://schemas.openxmlformats.org/officeDocument/2006/relationships" id="258" r:id="R729795970f714931"/>
    <p:sldId xmlns:r="http://schemas.openxmlformats.org/officeDocument/2006/relationships" id="259" r:id="R613c2d514b384b9e"/>
    <p:sldId xmlns:r="http://schemas.openxmlformats.org/officeDocument/2006/relationships" id="260" r:id="R97db5051d9e44dc5"/>
    <p:sldId xmlns:r="http://schemas.openxmlformats.org/officeDocument/2006/relationships" id="261" r:id="Rbc31ad917e7f43af"/>
    <p:sldId xmlns:r="http://schemas.openxmlformats.org/officeDocument/2006/relationships" id="262" r:id="Rffa845fd990d44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f237c6193f486a" /><Relationship Type="http://schemas.openxmlformats.org/officeDocument/2006/relationships/slide" Target="/ppt/slides/slide1.xml" Id="R7318edefe9bf4464" /><Relationship Type="http://schemas.openxmlformats.org/officeDocument/2006/relationships/slide" Target="/ppt/slides/slide2.xml" Id="Re4889c5683224935" /><Relationship Type="http://schemas.openxmlformats.org/officeDocument/2006/relationships/slide" Target="/ppt/slides/slide3.xml" Id="R729795970f714931" /><Relationship Type="http://schemas.openxmlformats.org/officeDocument/2006/relationships/slide" Target="/ppt/slides/slide4.xml" Id="R613c2d514b384b9e" /><Relationship Type="http://schemas.openxmlformats.org/officeDocument/2006/relationships/slide" Target="/ppt/slides/slide5.xml" Id="R97db5051d9e44dc5" /><Relationship Type="http://schemas.openxmlformats.org/officeDocument/2006/relationships/slide" Target="/ppt/slides/slide6.xml" Id="Rbc31ad917e7f43af" /><Relationship Type="http://schemas.openxmlformats.org/officeDocument/2006/relationships/slide" Target="/ppt/slides/slide7.xml" Id="Rffa845fd990d44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9dac568b804e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2060c8af74161" /><Relationship Type="http://schemas.openxmlformats.org/officeDocument/2006/relationships/theme" Target="/ppt/slideMasters/theme/theme1.xml" Id="R9941f06bf6714b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82060c8af741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2103756b145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e2ce40dca4b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6fe9a30f546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fbde443b54d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cdde5421c40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10214f2804d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622183a5741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REVISORTEAM TINN OG VEST-TELEMARK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TINN OG VEST-TELEMARK AS ble etablert [år] og holder til i Vinje.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17 029 925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829 023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1 503 040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6 168 180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AARMODT SIV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 KRISTINE RANDI MIDTBØ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NORABERG INGER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SKARPRUD TOR EINAR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SOLLID AUD EVA VAA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Åmotvegen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3890 Vinje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06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audeva@revisorteam.no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968 407 880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