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cf7a9775d9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42648519464007"/>
  </p:sldMasterIdLst>
  <p:sldIdLst>
    <p:sldId xmlns:r="http://schemas.openxmlformats.org/officeDocument/2006/relationships" id="256" r:id="R07ee3c95f6674784"/>
    <p:sldId xmlns:r="http://schemas.openxmlformats.org/officeDocument/2006/relationships" id="257" r:id="Rf7adde84d26143be"/>
    <p:sldId xmlns:r="http://schemas.openxmlformats.org/officeDocument/2006/relationships" id="258" r:id="R3df63e7489244c7c"/>
    <p:sldId xmlns:r="http://schemas.openxmlformats.org/officeDocument/2006/relationships" id="259" r:id="R168e65b1117a4565"/>
    <p:sldId xmlns:r="http://schemas.openxmlformats.org/officeDocument/2006/relationships" id="260" r:id="R44e86c2428034c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2648519464007" /><Relationship Type="http://schemas.openxmlformats.org/officeDocument/2006/relationships/slide" Target="/ppt/slides/slide1.xml" Id="R07ee3c95f6674784" /><Relationship Type="http://schemas.openxmlformats.org/officeDocument/2006/relationships/slide" Target="/ppt/slides/slide2.xml" Id="Rf7adde84d26143be" /><Relationship Type="http://schemas.openxmlformats.org/officeDocument/2006/relationships/slide" Target="/ppt/slides/slide3.xml" Id="R3df63e7489244c7c" /><Relationship Type="http://schemas.openxmlformats.org/officeDocument/2006/relationships/slide" Target="/ppt/slides/slide4.xml" Id="R168e65b1117a4565" /><Relationship Type="http://schemas.openxmlformats.org/officeDocument/2006/relationships/slide" Target="/ppt/slides/slide5.xml" Id="R44e86c2428034c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6ad00a8c247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cf246f2364a15" /><Relationship Type="http://schemas.openxmlformats.org/officeDocument/2006/relationships/theme" Target="/ppt/slideMasters/theme/theme1.xml" Id="R98bfd604e3a44c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9cf246f236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d77e8684844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78677bfe3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eb51e1cf0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70956617f41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d1248be4b47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ÅSMANN ble etablert [år] og holder til i Mogreina.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