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af06de5ff48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d80a64ec64a2b"/>
  </p:sldMasterIdLst>
  <p:sldIdLst>
    <p:sldId xmlns:r="http://schemas.openxmlformats.org/officeDocument/2006/relationships" id="256" r:id="R587a7a0c106b4b6c"/>
    <p:sldId xmlns:r="http://schemas.openxmlformats.org/officeDocument/2006/relationships" id="257" r:id="R748cf341847e4b02"/>
    <p:sldId xmlns:r="http://schemas.openxmlformats.org/officeDocument/2006/relationships" id="258" r:id="R2777f3296ca0473a"/>
    <p:sldId xmlns:r="http://schemas.openxmlformats.org/officeDocument/2006/relationships" id="259" r:id="R2e6ca4debf544d94"/>
    <p:sldId xmlns:r="http://schemas.openxmlformats.org/officeDocument/2006/relationships" id="260" r:id="R9d684e0630f54997"/>
    <p:sldId xmlns:r="http://schemas.openxmlformats.org/officeDocument/2006/relationships" id="261" r:id="R597caf94c941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d80a64ec64a2b" /><Relationship Type="http://schemas.openxmlformats.org/officeDocument/2006/relationships/slide" Target="/ppt/slides/slide1.xml" Id="R587a7a0c106b4b6c" /><Relationship Type="http://schemas.openxmlformats.org/officeDocument/2006/relationships/slide" Target="/ppt/slides/slide2.xml" Id="R748cf341847e4b02" /><Relationship Type="http://schemas.openxmlformats.org/officeDocument/2006/relationships/slide" Target="/ppt/slides/slide3.xml" Id="R2777f3296ca0473a" /><Relationship Type="http://schemas.openxmlformats.org/officeDocument/2006/relationships/slide" Target="/ppt/slides/slide4.xml" Id="R2e6ca4debf544d94" /><Relationship Type="http://schemas.openxmlformats.org/officeDocument/2006/relationships/slide" Target="/ppt/slides/slide5.xml" Id="R9d684e0630f54997" /><Relationship Type="http://schemas.openxmlformats.org/officeDocument/2006/relationships/slide" Target="/ppt/slides/slide6.xml" Id="R597caf94c941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4ba6814d0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f501ea4d49a0" /><Relationship Type="http://schemas.openxmlformats.org/officeDocument/2006/relationships/theme" Target="/ppt/slideMasters/theme/theme1.xml" Id="R3683969f7346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4f501ea4d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a9dc1373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8e447bba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4cd975db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2f752d83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3b9c5ac91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4aee9f90b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ENGERDAL - TRYSIL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ble etablert [år] og holder til i Drevsjø.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2443 Drevsjø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66 553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