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c08305a06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5e0115dd94543"/>
  </p:sldMasterIdLst>
  <p:sldIdLst>
    <p:sldId xmlns:r="http://schemas.openxmlformats.org/officeDocument/2006/relationships" id="256" r:id="R727fc8f9d60c4b44"/>
    <p:sldId xmlns:r="http://schemas.openxmlformats.org/officeDocument/2006/relationships" id="257" r:id="Rdf58890a052b4ab8"/>
    <p:sldId xmlns:r="http://schemas.openxmlformats.org/officeDocument/2006/relationships" id="258" r:id="R667b5b2fe86345a7"/>
    <p:sldId xmlns:r="http://schemas.openxmlformats.org/officeDocument/2006/relationships" id="259" r:id="R4308f0211a3c44a6"/>
    <p:sldId xmlns:r="http://schemas.openxmlformats.org/officeDocument/2006/relationships" id="260" r:id="Reb424d7446f9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5e0115dd94543" /><Relationship Type="http://schemas.openxmlformats.org/officeDocument/2006/relationships/slide" Target="/ppt/slides/slide1.xml" Id="R727fc8f9d60c4b44" /><Relationship Type="http://schemas.openxmlformats.org/officeDocument/2006/relationships/slide" Target="/ppt/slides/slide2.xml" Id="Rdf58890a052b4ab8" /><Relationship Type="http://schemas.openxmlformats.org/officeDocument/2006/relationships/slide" Target="/ppt/slides/slide3.xml" Id="R667b5b2fe86345a7" /><Relationship Type="http://schemas.openxmlformats.org/officeDocument/2006/relationships/slide" Target="/ppt/slides/slide4.xml" Id="R4308f0211a3c44a6" /><Relationship Type="http://schemas.openxmlformats.org/officeDocument/2006/relationships/slide" Target="/ppt/slides/slide5.xml" Id="Reb424d7446f9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5b92eaf52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4fee4b6404d6e" /><Relationship Type="http://schemas.openxmlformats.org/officeDocument/2006/relationships/theme" Target="/ppt/slideMasters/theme/theme1.xml" Id="R70d78821ce8d45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4fee4b640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f24c9d8c1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12abcb0d2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e2f51e48046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507da02348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1d6c1960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BAKERI &amp;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968 304 739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