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a7c11003d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7be72caf540ac"/>
  </p:sldMasterIdLst>
  <p:sldIdLst>
    <p:sldId xmlns:r="http://schemas.openxmlformats.org/officeDocument/2006/relationships" id="256" r:id="R10a92de572474742"/>
    <p:sldId xmlns:r="http://schemas.openxmlformats.org/officeDocument/2006/relationships" id="257" r:id="Ra46ba693ba104daf"/>
    <p:sldId xmlns:r="http://schemas.openxmlformats.org/officeDocument/2006/relationships" id="258" r:id="R23ea1bea7bea4f7f"/>
    <p:sldId xmlns:r="http://schemas.openxmlformats.org/officeDocument/2006/relationships" id="259" r:id="R3e8acdc302e14bc5"/>
    <p:sldId xmlns:r="http://schemas.openxmlformats.org/officeDocument/2006/relationships" id="260" r:id="R18037b0c48684215"/>
    <p:sldId xmlns:r="http://schemas.openxmlformats.org/officeDocument/2006/relationships" id="261" r:id="R1afecbd677f64f82"/>
    <p:sldId xmlns:r="http://schemas.openxmlformats.org/officeDocument/2006/relationships" id="262" r:id="R0dc84dca8d32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7be72caf540ac" /><Relationship Type="http://schemas.openxmlformats.org/officeDocument/2006/relationships/slide" Target="/ppt/slides/slide1.xml" Id="R10a92de572474742" /><Relationship Type="http://schemas.openxmlformats.org/officeDocument/2006/relationships/slide" Target="/ppt/slides/slide2.xml" Id="Ra46ba693ba104daf" /><Relationship Type="http://schemas.openxmlformats.org/officeDocument/2006/relationships/slide" Target="/ppt/slides/slide3.xml" Id="R23ea1bea7bea4f7f" /><Relationship Type="http://schemas.openxmlformats.org/officeDocument/2006/relationships/slide" Target="/ppt/slides/slide4.xml" Id="R3e8acdc302e14bc5" /><Relationship Type="http://schemas.openxmlformats.org/officeDocument/2006/relationships/slide" Target="/ppt/slides/slide5.xml" Id="R18037b0c48684215" /><Relationship Type="http://schemas.openxmlformats.org/officeDocument/2006/relationships/slide" Target="/ppt/slides/slide6.xml" Id="R1afecbd677f64f82" /><Relationship Type="http://schemas.openxmlformats.org/officeDocument/2006/relationships/slide" Target="/ppt/slides/slide7.xml" Id="R0dc84dca8d32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dbb5f7f27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5c86b6e645d3" /><Relationship Type="http://schemas.openxmlformats.org/officeDocument/2006/relationships/theme" Target="/ppt/slideMasters/theme/theme1.xml" Id="R885de21ab075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35c86b6e6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4c9c1f5f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be707061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3d541649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bbbc4714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6fd266bf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58da4897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27976688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HEGLE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