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f2ee5b141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80811645cf4f12"/>
  </p:sldMasterIdLst>
  <p:sldIdLst>
    <p:sldId xmlns:r="http://schemas.openxmlformats.org/officeDocument/2006/relationships" id="256" r:id="Rdf4c76f798334e0f"/>
    <p:sldId xmlns:r="http://schemas.openxmlformats.org/officeDocument/2006/relationships" id="257" r:id="R717bd58796de41a9"/>
    <p:sldId xmlns:r="http://schemas.openxmlformats.org/officeDocument/2006/relationships" id="258" r:id="R08c9e824df024732"/>
    <p:sldId xmlns:r="http://schemas.openxmlformats.org/officeDocument/2006/relationships" id="259" r:id="Re45580defe8447f6"/>
    <p:sldId xmlns:r="http://schemas.openxmlformats.org/officeDocument/2006/relationships" id="260" r:id="Rd02d3bd08a81491d"/>
    <p:sldId xmlns:r="http://schemas.openxmlformats.org/officeDocument/2006/relationships" id="261" r:id="R450f39f3a1624d36"/>
    <p:sldId xmlns:r="http://schemas.openxmlformats.org/officeDocument/2006/relationships" id="262" r:id="R009f04c010a84f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80811645cf4f12" /><Relationship Type="http://schemas.openxmlformats.org/officeDocument/2006/relationships/slide" Target="/ppt/slides/slide1.xml" Id="Rdf4c76f798334e0f" /><Relationship Type="http://schemas.openxmlformats.org/officeDocument/2006/relationships/slide" Target="/ppt/slides/slide2.xml" Id="R717bd58796de41a9" /><Relationship Type="http://schemas.openxmlformats.org/officeDocument/2006/relationships/slide" Target="/ppt/slides/slide3.xml" Id="R08c9e824df024732" /><Relationship Type="http://schemas.openxmlformats.org/officeDocument/2006/relationships/slide" Target="/ppt/slides/slide4.xml" Id="Re45580defe8447f6" /><Relationship Type="http://schemas.openxmlformats.org/officeDocument/2006/relationships/slide" Target="/ppt/slides/slide5.xml" Id="Rd02d3bd08a81491d" /><Relationship Type="http://schemas.openxmlformats.org/officeDocument/2006/relationships/slide" Target="/ppt/slides/slide6.xml" Id="R450f39f3a1624d36" /><Relationship Type="http://schemas.openxmlformats.org/officeDocument/2006/relationships/slide" Target="/ppt/slides/slide7.xml" Id="R009f04c010a84f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5822ef755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93fd0555147db" /><Relationship Type="http://schemas.openxmlformats.org/officeDocument/2006/relationships/theme" Target="/ppt/slideMasters/theme/theme1.xml" Id="R0652da05f202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93fd05551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3013701f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3882ae324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6cf3f34de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ee67249e8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bb34d3d79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8a9b246ea49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d50419894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STETIND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STETIND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2 146 527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2 216 842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NYLUND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ragnvald.tiller@tiller.no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968 134 361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STETIND AS</a:t>
            </a:r>
          </a:p>
        </p:txBody>
      </p:sp>
    </p:spTree>
  </p:cSld>
  <p:clrMapOvr>
    <a:masterClrMapping xmlns:a="http://schemas.openxmlformats.org/drawingml/2006/main"/>
  </p:clrMapOvr>
</p:sld>
</file>