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1d3ec4804e48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bb22f7c9e14fe0"/>
  </p:sldMasterIdLst>
  <p:sldIdLst>
    <p:sldId xmlns:r="http://schemas.openxmlformats.org/officeDocument/2006/relationships" id="256" r:id="R7711d8a9154a438a"/>
    <p:sldId xmlns:r="http://schemas.openxmlformats.org/officeDocument/2006/relationships" id="257" r:id="R91260db46e964588"/>
    <p:sldId xmlns:r="http://schemas.openxmlformats.org/officeDocument/2006/relationships" id="258" r:id="Rc1a1d7b94c8c450c"/>
    <p:sldId xmlns:r="http://schemas.openxmlformats.org/officeDocument/2006/relationships" id="259" r:id="Rd3cb7e7794e04e52"/>
    <p:sldId xmlns:r="http://schemas.openxmlformats.org/officeDocument/2006/relationships" id="260" r:id="R1c4d4e80bc364d58"/>
    <p:sldId xmlns:r="http://schemas.openxmlformats.org/officeDocument/2006/relationships" id="261" r:id="Rd8c4cb7443c9452d"/>
    <p:sldId xmlns:r="http://schemas.openxmlformats.org/officeDocument/2006/relationships" id="262" r:id="R6afcb83f7a1a41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bb22f7c9e14fe0" /><Relationship Type="http://schemas.openxmlformats.org/officeDocument/2006/relationships/slide" Target="/ppt/slides/slide1.xml" Id="R7711d8a9154a438a" /><Relationship Type="http://schemas.openxmlformats.org/officeDocument/2006/relationships/slide" Target="/ppt/slides/slide2.xml" Id="R91260db46e964588" /><Relationship Type="http://schemas.openxmlformats.org/officeDocument/2006/relationships/slide" Target="/ppt/slides/slide3.xml" Id="Rc1a1d7b94c8c450c" /><Relationship Type="http://schemas.openxmlformats.org/officeDocument/2006/relationships/slide" Target="/ppt/slides/slide4.xml" Id="Rd3cb7e7794e04e52" /><Relationship Type="http://schemas.openxmlformats.org/officeDocument/2006/relationships/slide" Target="/ppt/slides/slide5.xml" Id="R1c4d4e80bc364d58" /><Relationship Type="http://schemas.openxmlformats.org/officeDocument/2006/relationships/slide" Target="/ppt/slides/slide6.xml" Id="Rd8c4cb7443c9452d" /><Relationship Type="http://schemas.openxmlformats.org/officeDocument/2006/relationships/slide" Target="/ppt/slides/slide7.xml" Id="R6afcb83f7a1a41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38a7b3709742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60a8acba74e1b" /><Relationship Type="http://schemas.openxmlformats.org/officeDocument/2006/relationships/theme" Target="/ppt/slideMasters/theme/theme1.xml" Id="R4f3de53573e142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160a8acba74e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0d0bf4691443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681cb490549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1235c45ca4a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6886c986c4c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b3a695e6c24f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de7e61e0bf48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6138737dd42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FRIAN AS ble etablert [år] og holder til i Røros.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55 578 000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78 892 000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 MARIT LORCK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Magnus Krog, Kjerkgata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7374 Røros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40 84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968 065 181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FRIAN AS</a:t>
            </a:r>
          </a:p>
        </p:txBody>
      </p:sp>
    </p:spTree>
  </p:cSld>
  <p:clrMapOvr>
    <a:masterClrMapping xmlns:a="http://schemas.openxmlformats.org/drawingml/2006/main"/>
  </p:clrMapOvr>
</p:sld>
</file>