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201ebdf00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c2560069ca40ea"/>
  </p:sldMasterIdLst>
  <p:sldIdLst>
    <p:sldId xmlns:r="http://schemas.openxmlformats.org/officeDocument/2006/relationships" id="256" r:id="R6ca40c72e4fe4a1f"/>
    <p:sldId xmlns:r="http://schemas.openxmlformats.org/officeDocument/2006/relationships" id="257" r:id="R4a8b9e16f8c84884"/>
    <p:sldId xmlns:r="http://schemas.openxmlformats.org/officeDocument/2006/relationships" id="258" r:id="R48841a64350d4ce2"/>
    <p:sldId xmlns:r="http://schemas.openxmlformats.org/officeDocument/2006/relationships" id="259" r:id="R643477b368ff4f03"/>
    <p:sldId xmlns:r="http://schemas.openxmlformats.org/officeDocument/2006/relationships" id="260" r:id="Ra70f46b728e64dc3"/>
    <p:sldId xmlns:r="http://schemas.openxmlformats.org/officeDocument/2006/relationships" id="261" r:id="R65bcb5476d02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2560069ca40ea" /><Relationship Type="http://schemas.openxmlformats.org/officeDocument/2006/relationships/slide" Target="/ppt/slides/slide1.xml" Id="R6ca40c72e4fe4a1f" /><Relationship Type="http://schemas.openxmlformats.org/officeDocument/2006/relationships/slide" Target="/ppt/slides/slide2.xml" Id="R4a8b9e16f8c84884" /><Relationship Type="http://schemas.openxmlformats.org/officeDocument/2006/relationships/slide" Target="/ppt/slides/slide3.xml" Id="R48841a64350d4ce2" /><Relationship Type="http://schemas.openxmlformats.org/officeDocument/2006/relationships/slide" Target="/ppt/slides/slide4.xml" Id="R643477b368ff4f03" /><Relationship Type="http://schemas.openxmlformats.org/officeDocument/2006/relationships/slide" Target="/ppt/slides/slide5.xml" Id="Ra70f46b728e64dc3" /><Relationship Type="http://schemas.openxmlformats.org/officeDocument/2006/relationships/slide" Target="/ppt/slides/slide6.xml" Id="R65bcb5476d02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638293fb0a4f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24ea4095c4ef1" /><Relationship Type="http://schemas.openxmlformats.org/officeDocument/2006/relationships/theme" Target="/ppt/slideMasters/theme/theme1.xml" Id="Rb1850c0fe67644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924ea4095c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2639496b6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44e61e043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060dd55fd4b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bae316f22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10b1c19b8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f9f3c65224c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Magnus Krog, Kjerkgata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84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968 065 181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