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43e265d0e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fb6b1a9bd44e9"/>
  </p:sldMasterIdLst>
  <p:sldIdLst>
    <p:sldId xmlns:r="http://schemas.openxmlformats.org/officeDocument/2006/relationships" id="256" r:id="Rbef72e6a93424a54"/>
    <p:sldId xmlns:r="http://schemas.openxmlformats.org/officeDocument/2006/relationships" id="257" r:id="R450172a084d84b57"/>
    <p:sldId xmlns:r="http://schemas.openxmlformats.org/officeDocument/2006/relationships" id="258" r:id="R29e88a86c42a439b"/>
    <p:sldId xmlns:r="http://schemas.openxmlformats.org/officeDocument/2006/relationships" id="259" r:id="R7c75ea0aa09342d4"/>
    <p:sldId xmlns:r="http://schemas.openxmlformats.org/officeDocument/2006/relationships" id="260" r:id="Rc854f90e41e0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fb6b1a9bd44e9" /><Relationship Type="http://schemas.openxmlformats.org/officeDocument/2006/relationships/slide" Target="/ppt/slides/slide1.xml" Id="Rbef72e6a93424a54" /><Relationship Type="http://schemas.openxmlformats.org/officeDocument/2006/relationships/slide" Target="/ppt/slides/slide2.xml" Id="R450172a084d84b57" /><Relationship Type="http://schemas.openxmlformats.org/officeDocument/2006/relationships/slide" Target="/ppt/slides/slide3.xml" Id="R29e88a86c42a439b" /><Relationship Type="http://schemas.openxmlformats.org/officeDocument/2006/relationships/slide" Target="/ppt/slides/slide4.xml" Id="R7c75ea0aa09342d4" /><Relationship Type="http://schemas.openxmlformats.org/officeDocument/2006/relationships/slide" Target="/ppt/slides/slide5.xml" Id="Rc854f90e41e0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92a74f2b0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01ae928a8458a" /><Relationship Type="http://schemas.openxmlformats.org/officeDocument/2006/relationships/theme" Target="/ppt/slideMasters/theme/theme1.xml" Id="R53bbd3ad283b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f01ae928a8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7a2cda9d24d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22ae12637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c330a889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50962807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e7e026eb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