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4c0347bfd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f870e47784643"/>
  </p:sldMasterIdLst>
  <p:sldIdLst>
    <p:sldId xmlns:r="http://schemas.openxmlformats.org/officeDocument/2006/relationships" id="256" r:id="R29563b6131ad489f"/>
    <p:sldId xmlns:r="http://schemas.openxmlformats.org/officeDocument/2006/relationships" id="257" r:id="Rf6b5c8a8c1ac472d"/>
    <p:sldId xmlns:r="http://schemas.openxmlformats.org/officeDocument/2006/relationships" id="258" r:id="R08bb92323f8545b1"/>
    <p:sldId xmlns:r="http://schemas.openxmlformats.org/officeDocument/2006/relationships" id="259" r:id="R8817308a8d16497f"/>
    <p:sldId xmlns:r="http://schemas.openxmlformats.org/officeDocument/2006/relationships" id="260" r:id="Ree02b83efe104dfc"/>
    <p:sldId xmlns:r="http://schemas.openxmlformats.org/officeDocument/2006/relationships" id="261" r:id="R874ab8b849ef4c0b"/>
    <p:sldId xmlns:r="http://schemas.openxmlformats.org/officeDocument/2006/relationships" id="262" r:id="R25ae434f7c12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f870e47784643" /><Relationship Type="http://schemas.openxmlformats.org/officeDocument/2006/relationships/slide" Target="/ppt/slides/slide1.xml" Id="R29563b6131ad489f" /><Relationship Type="http://schemas.openxmlformats.org/officeDocument/2006/relationships/slide" Target="/ppt/slides/slide2.xml" Id="Rf6b5c8a8c1ac472d" /><Relationship Type="http://schemas.openxmlformats.org/officeDocument/2006/relationships/slide" Target="/ppt/slides/slide3.xml" Id="R08bb92323f8545b1" /><Relationship Type="http://schemas.openxmlformats.org/officeDocument/2006/relationships/slide" Target="/ppt/slides/slide4.xml" Id="R8817308a8d16497f" /><Relationship Type="http://schemas.openxmlformats.org/officeDocument/2006/relationships/slide" Target="/ppt/slides/slide5.xml" Id="Ree02b83efe104dfc" /><Relationship Type="http://schemas.openxmlformats.org/officeDocument/2006/relationships/slide" Target="/ppt/slides/slide6.xml" Id="R874ab8b849ef4c0b" /><Relationship Type="http://schemas.openxmlformats.org/officeDocument/2006/relationships/slide" Target="/ppt/slides/slide7.xml" Id="R25ae434f7c12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d46403f08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a0302c5b4daa" /><Relationship Type="http://schemas.openxmlformats.org/officeDocument/2006/relationships/theme" Target="/ppt/slideMasters/theme/theme1.xml" Id="R6f9d8c9458a0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1a0302c5b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85723756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ef345141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88a4204d8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5858b657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70b63f897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70eff382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d7e7cea2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MAGNUS SKATVEDT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SKATVEDT FENSGÅRD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SKATVEDT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