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ff72ce33d42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9000edb7194de5"/>
  </p:sldMasterIdLst>
  <p:sldIdLst>
    <p:sldId xmlns:r="http://schemas.openxmlformats.org/officeDocument/2006/relationships" id="256" r:id="Rbdd1fa63f2bb4c8d"/>
    <p:sldId xmlns:r="http://schemas.openxmlformats.org/officeDocument/2006/relationships" id="257" r:id="R643171739b6d42d6"/>
    <p:sldId xmlns:r="http://schemas.openxmlformats.org/officeDocument/2006/relationships" id="258" r:id="R2f5f30dcc0004d05"/>
    <p:sldId xmlns:r="http://schemas.openxmlformats.org/officeDocument/2006/relationships" id="259" r:id="R51c7679d3ec54f0c"/>
    <p:sldId xmlns:r="http://schemas.openxmlformats.org/officeDocument/2006/relationships" id="260" r:id="R3f117db6f3604552"/>
    <p:sldId xmlns:r="http://schemas.openxmlformats.org/officeDocument/2006/relationships" id="261" r:id="Red9d43abf27a4705"/>
    <p:sldId xmlns:r="http://schemas.openxmlformats.org/officeDocument/2006/relationships" id="262" r:id="R09846a2cdd57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000edb7194de5" /><Relationship Type="http://schemas.openxmlformats.org/officeDocument/2006/relationships/slide" Target="/ppt/slides/slide1.xml" Id="Rbdd1fa63f2bb4c8d" /><Relationship Type="http://schemas.openxmlformats.org/officeDocument/2006/relationships/slide" Target="/ppt/slides/slide2.xml" Id="R643171739b6d42d6" /><Relationship Type="http://schemas.openxmlformats.org/officeDocument/2006/relationships/slide" Target="/ppt/slides/slide3.xml" Id="R2f5f30dcc0004d05" /><Relationship Type="http://schemas.openxmlformats.org/officeDocument/2006/relationships/slide" Target="/ppt/slides/slide4.xml" Id="R51c7679d3ec54f0c" /><Relationship Type="http://schemas.openxmlformats.org/officeDocument/2006/relationships/slide" Target="/ppt/slides/slide5.xml" Id="R3f117db6f3604552" /><Relationship Type="http://schemas.openxmlformats.org/officeDocument/2006/relationships/slide" Target="/ppt/slides/slide6.xml" Id="Red9d43abf27a4705" /><Relationship Type="http://schemas.openxmlformats.org/officeDocument/2006/relationships/slide" Target="/ppt/slides/slide7.xml" Id="R09846a2cdd57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397213df8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c916d44c4af0" /><Relationship Type="http://schemas.openxmlformats.org/officeDocument/2006/relationships/theme" Target="/ppt/slideMasters/theme/theme1.xml" Id="R2109bc579a5a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0c916d44c4a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f9239c4e3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c0b9304fb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0f653d201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9e46b29f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efea4175a47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5d0a03694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060caaa5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