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59c688aa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e1c27295f4ec1"/>
  </p:sldMasterIdLst>
  <p:sldIdLst>
    <p:sldId xmlns:r="http://schemas.openxmlformats.org/officeDocument/2006/relationships" id="256" r:id="R3b342f7dc7dc44bf"/>
    <p:sldId xmlns:r="http://schemas.openxmlformats.org/officeDocument/2006/relationships" id="257" r:id="R33796113fcd146a6"/>
    <p:sldId xmlns:r="http://schemas.openxmlformats.org/officeDocument/2006/relationships" id="258" r:id="Rcfdd33e3bc2d4c1a"/>
    <p:sldId xmlns:r="http://schemas.openxmlformats.org/officeDocument/2006/relationships" id="259" r:id="R7d74b76437054d86"/>
    <p:sldId xmlns:r="http://schemas.openxmlformats.org/officeDocument/2006/relationships" id="260" r:id="R3e9fa9b847d44f58"/>
    <p:sldId xmlns:r="http://schemas.openxmlformats.org/officeDocument/2006/relationships" id="261" r:id="R5c16999bffaf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e1c27295f4ec1" /><Relationship Type="http://schemas.openxmlformats.org/officeDocument/2006/relationships/slide" Target="/ppt/slides/slide1.xml" Id="R3b342f7dc7dc44bf" /><Relationship Type="http://schemas.openxmlformats.org/officeDocument/2006/relationships/slide" Target="/ppt/slides/slide2.xml" Id="R33796113fcd146a6" /><Relationship Type="http://schemas.openxmlformats.org/officeDocument/2006/relationships/slide" Target="/ppt/slides/slide3.xml" Id="Rcfdd33e3bc2d4c1a" /><Relationship Type="http://schemas.openxmlformats.org/officeDocument/2006/relationships/slide" Target="/ppt/slides/slide4.xml" Id="R7d74b76437054d86" /><Relationship Type="http://schemas.openxmlformats.org/officeDocument/2006/relationships/slide" Target="/ppt/slides/slide5.xml" Id="R3e9fa9b847d44f58" /><Relationship Type="http://schemas.openxmlformats.org/officeDocument/2006/relationships/slide" Target="/ppt/slides/slide6.xml" Id="R5c16999bffaf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21c9fc710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77643a74477f" /><Relationship Type="http://schemas.openxmlformats.org/officeDocument/2006/relationships/theme" Target="/ppt/slideMasters/theme/theme1.xml" Id="R2842e5a987a7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f77643a74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242c37c3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f8d9913d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eeebff65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555f8546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19b06ce4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ab0f9cd89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