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f14c51416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47728daff476a"/>
  </p:sldMasterIdLst>
  <p:sldIdLst>
    <p:sldId xmlns:r="http://schemas.openxmlformats.org/officeDocument/2006/relationships" id="256" r:id="R878f18d27c6f4106"/>
    <p:sldId xmlns:r="http://schemas.openxmlformats.org/officeDocument/2006/relationships" id="257" r:id="R1362cc0324b54186"/>
    <p:sldId xmlns:r="http://schemas.openxmlformats.org/officeDocument/2006/relationships" id="258" r:id="Rf98dd7a5677d407f"/>
    <p:sldId xmlns:r="http://schemas.openxmlformats.org/officeDocument/2006/relationships" id="259" r:id="R2337a0025bce49a7"/>
    <p:sldId xmlns:r="http://schemas.openxmlformats.org/officeDocument/2006/relationships" id="260" r:id="R3dbd1b9a49dc48d5"/>
    <p:sldId xmlns:r="http://schemas.openxmlformats.org/officeDocument/2006/relationships" id="261" r:id="R3451af00e74d4a66"/>
    <p:sldId xmlns:r="http://schemas.openxmlformats.org/officeDocument/2006/relationships" id="262" r:id="Rd20606534e38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47728daff476a" /><Relationship Type="http://schemas.openxmlformats.org/officeDocument/2006/relationships/slide" Target="/ppt/slides/slide1.xml" Id="R878f18d27c6f4106" /><Relationship Type="http://schemas.openxmlformats.org/officeDocument/2006/relationships/slide" Target="/ppt/slides/slide2.xml" Id="R1362cc0324b54186" /><Relationship Type="http://schemas.openxmlformats.org/officeDocument/2006/relationships/slide" Target="/ppt/slides/slide3.xml" Id="Rf98dd7a5677d407f" /><Relationship Type="http://schemas.openxmlformats.org/officeDocument/2006/relationships/slide" Target="/ppt/slides/slide4.xml" Id="R2337a0025bce49a7" /><Relationship Type="http://schemas.openxmlformats.org/officeDocument/2006/relationships/slide" Target="/ppt/slides/slide5.xml" Id="R3dbd1b9a49dc48d5" /><Relationship Type="http://schemas.openxmlformats.org/officeDocument/2006/relationships/slide" Target="/ppt/slides/slide6.xml" Id="R3451af00e74d4a66" /><Relationship Type="http://schemas.openxmlformats.org/officeDocument/2006/relationships/slide" Target="/ppt/slides/slide7.xml" Id="Rd20606534e38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992b014b4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d7f48c6b48d5" /><Relationship Type="http://schemas.openxmlformats.org/officeDocument/2006/relationships/theme" Target="/ppt/slideMasters/theme/theme1.xml" Id="R90d2915c68dd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5d7f48c6b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9b23cd060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f3d660e04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26f806d85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1aa8414e9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9d5cfde99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57055f707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d975d8c91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141 547 131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521 809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97 146 191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181 136 448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967 661 643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