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9ff89e7cf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2e27cf66c4e0d"/>
  </p:sldMasterIdLst>
  <p:sldIdLst>
    <p:sldId xmlns:r="http://schemas.openxmlformats.org/officeDocument/2006/relationships" id="256" r:id="Rb059dc23c2bc4cd9"/>
    <p:sldId xmlns:r="http://schemas.openxmlformats.org/officeDocument/2006/relationships" id="257" r:id="R170e4221d9b94c51"/>
    <p:sldId xmlns:r="http://schemas.openxmlformats.org/officeDocument/2006/relationships" id="258" r:id="R3cb545a234264551"/>
    <p:sldId xmlns:r="http://schemas.openxmlformats.org/officeDocument/2006/relationships" id="259" r:id="R940bddc8a8e44a26"/>
    <p:sldId xmlns:r="http://schemas.openxmlformats.org/officeDocument/2006/relationships" id="260" r:id="R2b488de836624ea8"/>
    <p:sldId xmlns:r="http://schemas.openxmlformats.org/officeDocument/2006/relationships" id="261" r:id="R28e5180426d4475f"/>
    <p:sldId xmlns:r="http://schemas.openxmlformats.org/officeDocument/2006/relationships" id="262" r:id="Rf2fd6f8116ab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2e27cf66c4e0d" /><Relationship Type="http://schemas.openxmlformats.org/officeDocument/2006/relationships/slide" Target="/ppt/slides/slide1.xml" Id="Rb059dc23c2bc4cd9" /><Relationship Type="http://schemas.openxmlformats.org/officeDocument/2006/relationships/slide" Target="/ppt/slides/slide2.xml" Id="R170e4221d9b94c51" /><Relationship Type="http://schemas.openxmlformats.org/officeDocument/2006/relationships/slide" Target="/ppt/slides/slide3.xml" Id="R3cb545a234264551" /><Relationship Type="http://schemas.openxmlformats.org/officeDocument/2006/relationships/slide" Target="/ppt/slides/slide4.xml" Id="R940bddc8a8e44a26" /><Relationship Type="http://schemas.openxmlformats.org/officeDocument/2006/relationships/slide" Target="/ppt/slides/slide5.xml" Id="R2b488de836624ea8" /><Relationship Type="http://schemas.openxmlformats.org/officeDocument/2006/relationships/slide" Target="/ppt/slides/slide6.xml" Id="R28e5180426d4475f" /><Relationship Type="http://schemas.openxmlformats.org/officeDocument/2006/relationships/slide" Target="/ppt/slides/slide7.xml" Id="Rf2fd6f8116ab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8d0eedb56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33b2a50cb4b96" /><Relationship Type="http://schemas.openxmlformats.org/officeDocument/2006/relationships/theme" Target="/ppt/slideMasters/theme/theme1.xml" Id="R3438b5072131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33b2a50cb4b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4d2dbcabe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eae19b45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f5d14b1c2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c26fb259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5ee267aea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3be498d7442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cc89d4daf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