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54e1f8b2074c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93dfaaf7949bb"/>
  </p:sldMasterIdLst>
  <p:sldIdLst>
    <p:sldId xmlns:r="http://schemas.openxmlformats.org/officeDocument/2006/relationships" id="256" r:id="R7429b9e2bc1242ea"/>
    <p:sldId xmlns:r="http://schemas.openxmlformats.org/officeDocument/2006/relationships" id="257" r:id="R55b8122c4e2d47b2"/>
    <p:sldId xmlns:r="http://schemas.openxmlformats.org/officeDocument/2006/relationships" id="258" r:id="R36e2333640844bb1"/>
    <p:sldId xmlns:r="http://schemas.openxmlformats.org/officeDocument/2006/relationships" id="259" r:id="R8cda3b49121e4bcd"/>
    <p:sldId xmlns:r="http://schemas.openxmlformats.org/officeDocument/2006/relationships" id="260" r:id="R2034af38d67949ff"/>
    <p:sldId xmlns:r="http://schemas.openxmlformats.org/officeDocument/2006/relationships" id="261" r:id="Rbd489d2dc8204f25"/>
    <p:sldId xmlns:r="http://schemas.openxmlformats.org/officeDocument/2006/relationships" id="262" r:id="R38ee981542294e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93dfaaf7949bb" /><Relationship Type="http://schemas.openxmlformats.org/officeDocument/2006/relationships/slide" Target="/ppt/slides/slide1.xml" Id="R7429b9e2bc1242ea" /><Relationship Type="http://schemas.openxmlformats.org/officeDocument/2006/relationships/slide" Target="/ppt/slides/slide2.xml" Id="R55b8122c4e2d47b2" /><Relationship Type="http://schemas.openxmlformats.org/officeDocument/2006/relationships/slide" Target="/ppt/slides/slide3.xml" Id="R36e2333640844bb1" /><Relationship Type="http://schemas.openxmlformats.org/officeDocument/2006/relationships/slide" Target="/ppt/slides/slide4.xml" Id="R8cda3b49121e4bcd" /><Relationship Type="http://schemas.openxmlformats.org/officeDocument/2006/relationships/slide" Target="/ppt/slides/slide5.xml" Id="R2034af38d67949ff" /><Relationship Type="http://schemas.openxmlformats.org/officeDocument/2006/relationships/slide" Target="/ppt/slides/slide6.xml" Id="Rbd489d2dc8204f25" /><Relationship Type="http://schemas.openxmlformats.org/officeDocument/2006/relationships/slide" Target="/ppt/slides/slide7.xml" Id="R38ee981542294e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060d1bbca43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724c8f53f40b2" /><Relationship Type="http://schemas.openxmlformats.org/officeDocument/2006/relationships/theme" Target="/ppt/slideMasters/theme/theme1.xml" Id="R789759177f2e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6724c8f53f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ae91e925942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a569a697a49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36593f7e84b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3a954eb194d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6d426356f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60c452bc348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a4124440548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KANTALL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50 392 460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6 381 720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5 246 940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11 038 439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25 541 816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BØHLERENGEN EGIL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 MERETHE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HEIMLUND WENCHE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MYTHEN ANNE MARIT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RÅNNERUD OLE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REISTAD IVER TORBJØRN  –  7,7 %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05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967 534 579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KANTALL AS</a:t>
            </a:r>
          </a:p>
        </p:txBody>
      </p:sp>
    </p:spTree>
  </p:cSld>
  <p:clrMapOvr>
    <a:masterClrMapping xmlns:a="http://schemas.openxmlformats.org/drawingml/2006/main"/>
  </p:clrMapOvr>
</p:sld>
</file>