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d631886a3e4a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4ba33152644891"/>
  </p:sldMasterIdLst>
  <p:sldIdLst>
    <p:sldId xmlns:r="http://schemas.openxmlformats.org/officeDocument/2006/relationships" id="256" r:id="R8daf882868354ad9"/>
    <p:sldId xmlns:r="http://schemas.openxmlformats.org/officeDocument/2006/relationships" id="257" r:id="Rdbcb67ecea364364"/>
    <p:sldId xmlns:r="http://schemas.openxmlformats.org/officeDocument/2006/relationships" id="258" r:id="R5378c4090d424298"/>
    <p:sldId xmlns:r="http://schemas.openxmlformats.org/officeDocument/2006/relationships" id="259" r:id="R94d10c2d1b764c79"/>
    <p:sldId xmlns:r="http://schemas.openxmlformats.org/officeDocument/2006/relationships" id="260" r:id="Rd6ec5dec02bb498c"/>
    <p:sldId xmlns:r="http://schemas.openxmlformats.org/officeDocument/2006/relationships" id="261" r:id="R528cfbbfba8443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4ba33152644891" /><Relationship Type="http://schemas.openxmlformats.org/officeDocument/2006/relationships/slide" Target="/ppt/slides/slide1.xml" Id="R8daf882868354ad9" /><Relationship Type="http://schemas.openxmlformats.org/officeDocument/2006/relationships/slide" Target="/ppt/slides/slide2.xml" Id="Rdbcb67ecea364364" /><Relationship Type="http://schemas.openxmlformats.org/officeDocument/2006/relationships/slide" Target="/ppt/slides/slide3.xml" Id="R5378c4090d424298" /><Relationship Type="http://schemas.openxmlformats.org/officeDocument/2006/relationships/slide" Target="/ppt/slides/slide4.xml" Id="R94d10c2d1b764c79" /><Relationship Type="http://schemas.openxmlformats.org/officeDocument/2006/relationships/slide" Target="/ppt/slides/slide5.xml" Id="Rd6ec5dec02bb498c" /><Relationship Type="http://schemas.openxmlformats.org/officeDocument/2006/relationships/slide" Target="/ppt/slides/slide6.xml" Id="R528cfbbfba8443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d7e532a70b49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915bf5cef4707" /><Relationship Type="http://schemas.openxmlformats.org/officeDocument/2006/relationships/theme" Target="/ppt/slideMasters/theme/theme1.xml" Id="R09e2b37f49fa40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4915bf5cef47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acfee7df84f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eb938ebc944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e9201572b47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fbe65eef2e43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5c7339c194c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f7f400e5447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KANTALL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2619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05 39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967 534 579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KANTALL AS</a:t>
            </a:r>
          </a:p>
        </p:txBody>
      </p:sp>
    </p:spTree>
  </p:cSld>
  <p:clrMapOvr>
    <a:masterClrMapping xmlns:a="http://schemas.openxmlformats.org/drawingml/2006/main"/>
  </p:clrMapOvr>
</p:sld>
</file>