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011d361e3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b59def3da4b93"/>
  </p:sldMasterIdLst>
  <p:sldIdLst>
    <p:sldId xmlns:r="http://schemas.openxmlformats.org/officeDocument/2006/relationships" id="256" r:id="Rec9bde78dc374397"/>
    <p:sldId xmlns:r="http://schemas.openxmlformats.org/officeDocument/2006/relationships" id="257" r:id="R005d70f4c7f841a9"/>
    <p:sldId xmlns:r="http://schemas.openxmlformats.org/officeDocument/2006/relationships" id="258" r:id="Rfa58482d7999419e"/>
    <p:sldId xmlns:r="http://schemas.openxmlformats.org/officeDocument/2006/relationships" id="259" r:id="R43d68f3f0c7a4761"/>
    <p:sldId xmlns:r="http://schemas.openxmlformats.org/officeDocument/2006/relationships" id="260" r:id="R2e454d17e65b4349"/>
    <p:sldId xmlns:r="http://schemas.openxmlformats.org/officeDocument/2006/relationships" id="261" r:id="R4061331270ff4a08"/>
    <p:sldId xmlns:r="http://schemas.openxmlformats.org/officeDocument/2006/relationships" id="262" r:id="R3c7cd6cc8245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b59def3da4b93" /><Relationship Type="http://schemas.openxmlformats.org/officeDocument/2006/relationships/slide" Target="/ppt/slides/slide1.xml" Id="Rec9bde78dc374397" /><Relationship Type="http://schemas.openxmlformats.org/officeDocument/2006/relationships/slide" Target="/ppt/slides/slide2.xml" Id="R005d70f4c7f841a9" /><Relationship Type="http://schemas.openxmlformats.org/officeDocument/2006/relationships/slide" Target="/ppt/slides/slide3.xml" Id="Rfa58482d7999419e" /><Relationship Type="http://schemas.openxmlformats.org/officeDocument/2006/relationships/slide" Target="/ppt/slides/slide4.xml" Id="R43d68f3f0c7a4761" /><Relationship Type="http://schemas.openxmlformats.org/officeDocument/2006/relationships/slide" Target="/ppt/slides/slide5.xml" Id="R2e454d17e65b4349" /><Relationship Type="http://schemas.openxmlformats.org/officeDocument/2006/relationships/slide" Target="/ppt/slides/slide6.xml" Id="R4061331270ff4a08" /><Relationship Type="http://schemas.openxmlformats.org/officeDocument/2006/relationships/slide" Target="/ppt/slides/slide7.xml" Id="R3c7cd6cc8245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703d8bf73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e0d6eaedf4db3" /><Relationship Type="http://schemas.openxmlformats.org/officeDocument/2006/relationships/theme" Target="/ppt/slideMasters/theme/theme1.xml" Id="R1e42d4bfb91a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e0d6eaedf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68a3b7b6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64e60d84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a5a132d5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d8b3f153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0d3fb7e1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3e679292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f675b61b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