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3b0eb36d4f45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682b7481f41fc"/>
  </p:sldMasterIdLst>
  <p:sldIdLst>
    <p:sldId xmlns:r="http://schemas.openxmlformats.org/officeDocument/2006/relationships" id="256" r:id="R5bf7a6416cd8477b"/>
    <p:sldId xmlns:r="http://schemas.openxmlformats.org/officeDocument/2006/relationships" id="257" r:id="R10faa33b49eb4da9"/>
    <p:sldId xmlns:r="http://schemas.openxmlformats.org/officeDocument/2006/relationships" id="258" r:id="Rfc568966602643ee"/>
    <p:sldId xmlns:r="http://schemas.openxmlformats.org/officeDocument/2006/relationships" id="259" r:id="Rcef6f8cfbeb44e4b"/>
    <p:sldId xmlns:r="http://schemas.openxmlformats.org/officeDocument/2006/relationships" id="260" r:id="R416a3d7edd944c23"/>
    <p:sldId xmlns:r="http://schemas.openxmlformats.org/officeDocument/2006/relationships" id="261" r:id="R45da4a00ba1e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682b7481f41fc" /><Relationship Type="http://schemas.openxmlformats.org/officeDocument/2006/relationships/slide" Target="/ppt/slides/slide1.xml" Id="R5bf7a6416cd8477b" /><Relationship Type="http://schemas.openxmlformats.org/officeDocument/2006/relationships/slide" Target="/ppt/slides/slide2.xml" Id="R10faa33b49eb4da9" /><Relationship Type="http://schemas.openxmlformats.org/officeDocument/2006/relationships/slide" Target="/ppt/slides/slide3.xml" Id="Rfc568966602643ee" /><Relationship Type="http://schemas.openxmlformats.org/officeDocument/2006/relationships/slide" Target="/ppt/slides/slide4.xml" Id="Rcef6f8cfbeb44e4b" /><Relationship Type="http://schemas.openxmlformats.org/officeDocument/2006/relationships/slide" Target="/ppt/slides/slide5.xml" Id="R416a3d7edd944c23" /><Relationship Type="http://schemas.openxmlformats.org/officeDocument/2006/relationships/slide" Target="/ppt/slides/slide6.xml" Id="R45da4a00ba1e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699d3887564c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428a407cdb47db" /><Relationship Type="http://schemas.openxmlformats.org/officeDocument/2006/relationships/theme" Target="/ppt/slideMasters/theme/theme1.xml" Id="Rcace32d950824b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428a407cdb47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2d07918db43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8204192a1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f08f62fa343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16c2180d040e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9ac51078147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24a95d04c4e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SYSTEMREVISJON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Gunnar Schjølberg, Motzfeldts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gus@systemrev.no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967 484 415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SYSTEMREVISJON ØST AS</a:t>
            </a:r>
          </a:p>
        </p:txBody>
      </p:sp>
    </p:spTree>
  </p:cSld>
  <p:clrMapOvr>
    <a:masterClrMapping xmlns:a="http://schemas.openxmlformats.org/drawingml/2006/main"/>
  </p:clrMapOvr>
</p:sld>
</file>