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4c548794d740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13d81e9a74458b"/>
  </p:sldMasterIdLst>
  <p:sldIdLst>
    <p:sldId xmlns:r="http://schemas.openxmlformats.org/officeDocument/2006/relationships" id="256" r:id="Rab94602a08ca4068"/>
    <p:sldId xmlns:r="http://schemas.openxmlformats.org/officeDocument/2006/relationships" id="257" r:id="R4909655b031047b0"/>
    <p:sldId xmlns:r="http://schemas.openxmlformats.org/officeDocument/2006/relationships" id="258" r:id="Rbb0634a2b5de4c88"/>
    <p:sldId xmlns:r="http://schemas.openxmlformats.org/officeDocument/2006/relationships" id="259" r:id="Rfc67c29e6c4543d3"/>
    <p:sldId xmlns:r="http://schemas.openxmlformats.org/officeDocument/2006/relationships" id="260" r:id="Rd0f3f14d612f4283"/>
    <p:sldId xmlns:r="http://schemas.openxmlformats.org/officeDocument/2006/relationships" id="261" r:id="R49b6d0ab54d249de"/>
    <p:sldId xmlns:r="http://schemas.openxmlformats.org/officeDocument/2006/relationships" id="262" r:id="Re36273f4d67145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13d81e9a74458b" /><Relationship Type="http://schemas.openxmlformats.org/officeDocument/2006/relationships/slide" Target="/ppt/slides/slide1.xml" Id="Rab94602a08ca4068" /><Relationship Type="http://schemas.openxmlformats.org/officeDocument/2006/relationships/slide" Target="/ppt/slides/slide2.xml" Id="R4909655b031047b0" /><Relationship Type="http://schemas.openxmlformats.org/officeDocument/2006/relationships/slide" Target="/ppt/slides/slide3.xml" Id="Rbb0634a2b5de4c88" /><Relationship Type="http://schemas.openxmlformats.org/officeDocument/2006/relationships/slide" Target="/ppt/slides/slide4.xml" Id="Rfc67c29e6c4543d3" /><Relationship Type="http://schemas.openxmlformats.org/officeDocument/2006/relationships/slide" Target="/ppt/slides/slide5.xml" Id="Rd0f3f14d612f4283" /><Relationship Type="http://schemas.openxmlformats.org/officeDocument/2006/relationships/slide" Target="/ppt/slides/slide6.xml" Id="R49b6d0ab54d249de" /><Relationship Type="http://schemas.openxmlformats.org/officeDocument/2006/relationships/slide" Target="/ppt/slides/slide7.xml" Id="Re36273f4d67145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bd2ebe895146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bf59bde734680" /><Relationship Type="http://schemas.openxmlformats.org/officeDocument/2006/relationships/theme" Target="/ppt/slideMasters/theme/theme1.xml" Id="R15bd3d16a15744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3bf59bde7346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3b819adcf46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92c0f5ef449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c854bf4c245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e98ef7d4946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0fb2be2004f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6fd18d5e14b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3dda73e0d4a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ELGEN INVEST AS ble etablert [år] og holder til i Kolbjørnsvik.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1 103 761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5 958 491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6 459 920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 LARS PETTER BUGGE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Slaabervig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4816 Kolbjørnsvik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967 422 355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