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727f3f49d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266d82c954abf"/>
  </p:sldMasterIdLst>
  <p:sldIdLst>
    <p:sldId xmlns:r="http://schemas.openxmlformats.org/officeDocument/2006/relationships" id="256" r:id="R9eb927c654674470"/>
    <p:sldId xmlns:r="http://schemas.openxmlformats.org/officeDocument/2006/relationships" id="257" r:id="Rc9af5e88f4d24ff8"/>
    <p:sldId xmlns:r="http://schemas.openxmlformats.org/officeDocument/2006/relationships" id="258" r:id="Rba57e09584644914"/>
    <p:sldId xmlns:r="http://schemas.openxmlformats.org/officeDocument/2006/relationships" id="259" r:id="Rb8b804daf0404f3b"/>
    <p:sldId xmlns:r="http://schemas.openxmlformats.org/officeDocument/2006/relationships" id="260" r:id="Rf791dd964a3c46a4"/>
    <p:sldId xmlns:r="http://schemas.openxmlformats.org/officeDocument/2006/relationships" id="261" r:id="R69caf7feceb5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266d82c954abf" /><Relationship Type="http://schemas.openxmlformats.org/officeDocument/2006/relationships/slide" Target="/ppt/slides/slide1.xml" Id="R9eb927c654674470" /><Relationship Type="http://schemas.openxmlformats.org/officeDocument/2006/relationships/slide" Target="/ppt/slides/slide2.xml" Id="Rc9af5e88f4d24ff8" /><Relationship Type="http://schemas.openxmlformats.org/officeDocument/2006/relationships/slide" Target="/ppt/slides/slide3.xml" Id="Rba57e09584644914" /><Relationship Type="http://schemas.openxmlformats.org/officeDocument/2006/relationships/slide" Target="/ppt/slides/slide4.xml" Id="Rb8b804daf0404f3b" /><Relationship Type="http://schemas.openxmlformats.org/officeDocument/2006/relationships/slide" Target="/ppt/slides/slide5.xml" Id="Rf791dd964a3c46a4" /><Relationship Type="http://schemas.openxmlformats.org/officeDocument/2006/relationships/slide" Target="/ppt/slides/slide6.xml" Id="R69caf7feceb5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d86280a05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71156258340f3" /><Relationship Type="http://schemas.openxmlformats.org/officeDocument/2006/relationships/theme" Target="/ppt/slideMasters/theme/theme1.xml" Id="Rff438da981d2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711562583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6d29c590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19f4ea31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c0dd39e46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0d091c4b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d0ea3fbc444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e1950b0c6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