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e8b29a459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a0edbb1604641"/>
  </p:sldMasterIdLst>
  <p:sldIdLst>
    <p:sldId xmlns:r="http://schemas.openxmlformats.org/officeDocument/2006/relationships" id="256" r:id="R494f1ad32ae04b99"/>
    <p:sldId xmlns:r="http://schemas.openxmlformats.org/officeDocument/2006/relationships" id="257" r:id="R85adae9e75e6491f"/>
    <p:sldId xmlns:r="http://schemas.openxmlformats.org/officeDocument/2006/relationships" id="258" r:id="R29fc6d0b7d3248a6"/>
    <p:sldId xmlns:r="http://schemas.openxmlformats.org/officeDocument/2006/relationships" id="259" r:id="R0cde53f4d6d7481a"/>
    <p:sldId xmlns:r="http://schemas.openxmlformats.org/officeDocument/2006/relationships" id="260" r:id="R2ce29083e2d84aea"/>
    <p:sldId xmlns:r="http://schemas.openxmlformats.org/officeDocument/2006/relationships" id="261" r:id="Rde96099fd0f34874"/>
    <p:sldId xmlns:r="http://schemas.openxmlformats.org/officeDocument/2006/relationships" id="262" r:id="R30a2d48300ce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a0edbb1604641" /><Relationship Type="http://schemas.openxmlformats.org/officeDocument/2006/relationships/slide" Target="/ppt/slides/slide1.xml" Id="R494f1ad32ae04b99" /><Relationship Type="http://schemas.openxmlformats.org/officeDocument/2006/relationships/slide" Target="/ppt/slides/slide2.xml" Id="R85adae9e75e6491f" /><Relationship Type="http://schemas.openxmlformats.org/officeDocument/2006/relationships/slide" Target="/ppt/slides/slide3.xml" Id="R29fc6d0b7d3248a6" /><Relationship Type="http://schemas.openxmlformats.org/officeDocument/2006/relationships/slide" Target="/ppt/slides/slide4.xml" Id="R0cde53f4d6d7481a" /><Relationship Type="http://schemas.openxmlformats.org/officeDocument/2006/relationships/slide" Target="/ppt/slides/slide5.xml" Id="R2ce29083e2d84aea" /><Relationship Type="http://schemas.openxmlformats.org/officeDocument/2006/relationships/slide" Target="/ppt/slides/slide6.xml" Id="Rde96099fd0f34874" /><Relationship Type="http://schemas.openxmlformats.org/officeDocument/2006/relationships/slide" Target="/ppt/slides/slide7.xml" Id="R30a2d48300ce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ed0b69793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686fdd514667" /><Relationship Type="http://schemas.openxmlformats.org/officeDocument/2006/relationships/theme" Target="/ppt/slideMasters/theme/theme1.xml" Id="R82e071be2989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4686fdd51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c59b3b9b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32a80623d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7a4d77f2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1e1814b92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c9f2ed1e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8eb3b519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baa20bb8c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7 377 097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HARALD-RUNE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