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ae9b25086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68e4fe024498e"/>
  </p:sldMasterIdLst>
  <p:sldIdLst>
    <p:sldId xmlns:r="http://schemas.openxmlformats.org/officeDocument/2006/relationships" id="256" r:id="R3dd137bf79d14013"/>
    <p:sldId xmlns:r="http://schemas.openxmlformats.org/officeDocument/2006/relationships" id="257" r:id="R5416d5fb4bc245bf"/>
    <p:sldId xmlns:r="http://schemas.openxmlformats.org/officeDocument/2006/relationships" id="258" r:id="Re1dcd49dbe284b8f"/>
    <p:sldId xmlns:r="http://schemas.openxmlformats.org/officeDocument/2006/relationships" id="259" r:id="R5de825abe65c4286"/>
    <p:sldId xmlns:r="http://schemas.openxmlformats.org/officeDocument/2006/relationships" id="260" r:id="Rb15490b596e14fcd"/>
    <p:sldId xmlns:r="http://schemas.openxmlformats.org/officeDocument/2006/relationships" id="261" r:id="R9c993b94da624c76"/>
    <p:sldId xmlns:r="http://schemas.openxmlformats.org/officeDocument/2006/relationships" id="262" r:id="Ra59aa310e290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68e4fe024498e" /><Relationship Type="http://schemas.openxmlformats.org/officeDocument/2006/relationships/slide" Target="/ppt/slides/slide1.xml" Id="R3dd137bf79d14013" /><Relationship Type="http://schemas.openxmlformats.org/officeDocument/2006/relationships/slide" Target="/ppt/slides/slide2.xml" Id="R5416d5fb4bc245bf" /><Relationship Type="http://schemas.openxmlformats.org/officeDocument/2006/relationships/slide" Target="/ppt/slides/slide3.xml" Id="Re1dcd49dbe284b8f" /><Relationship Type="http://schemas.openxmlformats.org/officeDocument/2006/relationships/slide" Target="/ppt/slides/slide4.xml" Id="R5de825abe65c4286" /><Relationship Type="http://schemas.openxmlformats.org/officeDocument/2006/relationships/slide" Target="/ppt/slides/slide5.xml" Id="Rb15490b596e14fcd" /><Relationship Type="http://schemas.openxmlformats.org/officeDocument/2006/relationships/slide" Target="/ppt/slides/slide6.xml" Id="R9c993b94da624c76" /><Relationship Type="http://schemas.openxmlformats.org/officeDocument/2006/relationships/slide" Target="/ppt/slides/slide7.xml" Id="Ra59aa310e290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1ba09e1c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b470c99f40e8" /><Relationship Type="http://schemas.openxmlformats.org/officeDocument/2006/relationships/theme" Target="/ppt/slideMasters/theme/theme1.xml" Id="R269e01ef3f5b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0b470c99f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89fca274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1f7667ed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e45df3e9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748db1e0d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8c5c5cb4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aac72527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92fecabd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