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d747368d6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cdce60c0647ae"/>
  </p:sldMasterIdLst>
  <p:sldIdLst>
    <p:sldId xmlns:r="http://schemas.openxmlformats.org/officeDocument/2006/relationships" id="256" r:id="R8465f3e5bf09411c"/>
    <p:sldId xmlns:r="http://schemas.openxmlformats.org/officeDocument/2006/relationships" id="257" r:id="R0885e8b9d1a9444b"/>
    <p:sldId xmlns:r="http://schemas.openxmlformats.org/officeDocument/2006/relationships" id="258" r:id="R92db2104b6134104"/>
    <p:sldId xmlns:r="http://schemas.openxmlformats.org/officeDocument/2006/relationships" id="259" r:id="R05d177ae951a423e"/>
    <p:sldId xmlns:r="http://schemas.openxmlformats.org/officeDocument/2006/relationships" id="260" r:id="Rcba16a2dc682471d"/>
    <p:sldId xmlns:r="http://schemas.openxmlformats.org/officeDocument/2006/relationships" id="261" r:id="Ra835c54a655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cdce60c0647ae" /><Relationship Type="http://schemas.openxmlformats.org/officeDocument/2006/relationships/slide" Target="/ppt/slides/slide1.xml" Id="R8465f3e5bf09411c" /><Relationship Type="http://schemas.openxmlformats.org/officeDocument/2006/relationships/slide" Target="/ppt/slides/slide2.xml" Id="R0885e8b9d1a9444b" /><Relationship Type="http://schemas.openxmlformats.org/officeDocument/2006/relationships/slide" Target="/ppt/slides/slide3.xml" Id="R92db2104b6134104" /><Relationship Type="http://schemas.openxmlformats.org/officeDocument/2006/relationships/slide" Target="/ppt/slides/slide4.xml" Id="R05d177ae951a423e" /><Relationship Type="http://schemas.openxmlformats.org/officeDocument/2006/relationships/slide" Target="/ppt/slides/slide5.xml" Id="Rcba16a2dc682471d" /><Relationship Type="http://schemas.openxmlformats.org/officeDocument/2006/relationships/slide" Target="/ppt/slides/slide6.xml" Id="Ra835c54a655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9d86700dd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41f538a94ae9" /><Relationship Type="http://schemas.openxmlformats.org/officeDocument/2006/relationships/theme" Target="/ppt/slideMasters/theme/theme1.xml" Id="R5ecc635c6188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f41f538a9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7ed108d0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ebf8fc1d4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7c8c63b4c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bd79d486b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d5a81de2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7b3c74fb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