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44955140aa43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99c7c5f4c34588"/>
  </p:sldMasterIdLst>
  <p:sldIdLst>
    <p:sldId xmlns:r="http://schemas.openxmlformats.org/officeDocument/2006/relationships" id="256" r:id="R82ebd24d1fad44a5"/>
    <p:sldId xmlns:r="http://schemas.openxmlformats.org/officeDocument/2006/relationships" id="257" r:id="Ra0691e8428434072"/>
    <p:sldId xmlns:r="http://schemas.openxmlformats.org/officeDocument/2006/relationships" id="258" r:id="Rb7c73d78cca94452"/>
    <p:sldId xmlns:r="http://schemas.openxmlformats.org/officeDocument/2006/relationships" id="259" r:id="R7f67e11ee6f941d9"/>
    <p:sldId xmlns:r="http://schemas.openxmlformats.org/officeDocument/2006/relationships" id="260" r:id="R5e91f0eb07594df2"/>
    <p:sldId xmlns:r="http://schemas.openxmlformats.org/officeDocument/2006/relationships" id="261" r:id="R0bec574a005e4cc5"/>
    <p:sldId xmlns:r="http://schemas.openxmlformats.org/officeDocument/2006/relationships" id="262" r:id="Rdcc02b8a59ec4b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99c7c5f4c34588" /><Relationship Type="http://schemas.openxmlformats.org/officeDocument/2006/relationships/slide" Target="/ppt/slides/slide1.xml" Id="R82ebd24d1fad44a5" /><Relationship Type="http://schemas.openxmlformats.org/officeDocument/2006/relationships/slide" Target="/ppt/slides/slide2.xml" Id="Ra0691e8428434072" /><Relationship Type="http://schemas.openxmlformats.org/officeDocument/2006/relationships/slide" Target="/ppt/slides/slide3.xml" Id="Rb7c73d78cca94452" /><Relationship Type="http://schemas.openxmlformats.org/officeDocument/2006/relationships/slide" Target="/ppt/slides/slide4.xml" Id="R7f67e11ee6f941d9" /><Relationship Type="http://schemas.openxmlformats.org/officeDocument/2006/relationships/slide" Target="/ppt/slides/slide5.xml" Id="R5e91f0eb07594df2" /><Relationship Type="http://schemas.openxmlformats.org/officeDocument/2006/relationships/slide" Target="/ppt/slides/slide6.xml" Id="R0bec574a005e4cc5" /><Relationship Type="http://schemas.openxmlformats.org/officeDocument/2006/relationships/slide" Target="/ppt/slides/slide7.xml" Id="Rdcc02b8a59ec4b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91b72f43ab48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5e7d352ac4474" /><Relationship Type="http://schemas.openxmlformats.org/officeDocument/2006/relationships/theme" Target="/ppt/slideMasters/theme/theme1.xml" Id="Rae479a6ca16246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85e7d352ac44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f6a67c03c44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ecac6616944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54c6df8a047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8df277b6540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0b5087c5d4b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95cc223324d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6f0a0ec7f4b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FAR-SHIP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FAR-SHIP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FAR-SHIP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FAR-SHIP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FAR-SHIP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FAR-SHIP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365 252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20 064 335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23 883 681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FAR-SHIP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 ANKER-RASCH HEIDE  –  87,9 %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LANGHEI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ANKER-RASCH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ANKER-RASCH HEIDE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FAR-SHIP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Englekorveien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1783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967 228 311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FAR-SHIP AS</a:t>
            </a:r>
          </a:p>
        </p:txBody>
      </p:sp>
    </p:spTree>
  </p:cSld>
  <p:clrMapOvr>
    <a:masterClrMapping xmlns:a="http://schemas.openxmlformats.org/drawingml/2006/main"/>
  </p:clrMapOvr>
</p:sld>
</file>