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0b34cc3a8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b15fd13394891"/>
  </p:sldMasterIdLst>
  <p:sldIdLst>
    <p:sldId xmlns:r="http://schemas.openxmlformats.org/officeDocument/2006/relationships" id="256" r:id="R7b88c04ec1a94cb1"/>
    <p:sldId xmlns:r="http://schemas.openxmlformats.org/officeDocument/2006/relationships" id="257" r:id="Rf694968cba8f40b8"/>
    <p:sldId xmlns:r="http://schemas.openxmlformats.org/officeDocument/2006/relationships" id="258" r:id="Ra7489c3271e74149"/>
    <p:sldId xmlns:r="http://schemas.openxmlformats.org/officeDocument/2006/relationships" id="259" r:id="Rb109c9e4aeb14f52"/>
    <p:sldId xmlns:r="http://schemas.openxmlformats.org/officeDocument/2006/relationships" id="260" r:id="R6f3c45fa9f464768"/>
    <p:sldId xmlns:r="http://schemas.openxmlformats.org/officeDocument/2006/relationships" id="261" r:id="R7b629ea38932448b"/>
    <p:sldId xmlns:r="http://schemas.openxmlformats.org/officeDocument/2006/relationships" id="262" r:id="Rfa498a3ced3247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b15fd13394891" /><Relationship Type="http://schemas.openxmlformats.org/officeDocument/2006/relationships/slide" Target="/ppt/slides/slide1.xml" Id="R7b88c04ec1a94cb1" /><Relationship Type="http://schemas.openxmlformats.org/officeDocument/2006/relationships/slide" Target="/ppt/slides/slide2.xml" Id="Rf694968cba8f40b8" /><Relationship Type="http://schemas.openxmlformats.org/officeDocument/2006/relationships/slide" Target="/ppt/slides/slide3.xml" Id="Ra7489c3271e74149" /><Relationship Type="http://schemas.openxmlformats.org/officeDocument/2006/relationships/slide" Target="/ppt/slides/slide4.xml" Id="Rb109c9e4aeb14f52" /><Relationship Type="http://schemas.openxmlformats.org/officeDocument/2006/relationships/slide" Target="/ppt/slides/slide5.xml" Id="R6f3c45fa9f464768" /><Relationship Type="http://schemas.openxmlformats.org/officeDocument/2006/relationships/slide" Target="/ppt/slides/slide6.xml" Id="R7b629ea38932448b" /><Relationship Type="http://schemas.openxmlformats.org/officeDocument/2006/relationships/slide" Target="/ppt/slides/slide7.xml" Id="Rfa498a3ced3247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408e6d0d0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f699043df4d7a" /><Relationship Type="http://schemas.openxmlformats.org/officeDocument/2006/relationships/theme" Target="/ppt/slideMasters/theme/theme1.xml" Id="Rc3721da5461f4b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f699043df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160064c8f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aae097f0c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bbcbfb2d64b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3d4bf2584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d65919cf14b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28ef49c4c47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37a367388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40 400 297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40 581 123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ANNE CATRINE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TOMAS HOLMEN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ÅSE HOLMEN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TORMOD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