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68e51e06540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4b1ec8e1545d3"/>
  </p:sldMasterIdLst>
  <p:sldIdLst>
    <p:sldId xmlns:r="http://schemas.openxmlformats.org/officeDocument/2006/relationships" id="256" r:id="R039cbf0b4c9a4b47"/>
    <p:sldId xmlns:r="http://schemas.openxmlformats.org/officeDocument/2006/relationships" id="257" r:id="R45fcf11a3d744f59"/>
    <p:sldId xmlns:r="http://schemas.openxmlformats.org/officeDocument/2006/relationships" id="258" r:id="R24e64d6034f740d2"/>
    <p:sldId xmlns:r="http://schemas.openxmlformats.org/officeDocument/2006/relationships" id="259" r:id="Rb87639a676614363"/>
    <p:sldId xmlns:r="http://schemas.openxmlformats.org/officeDocument/2006/relationships" id="260" r:id="R27ab82fe3fd64d05"/>
    <p:sldId xmlns:r="http://schemas.openxmlformats.org/officeDocument/2006/relationships" id="261" r:id="R661bd32eae00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4b1ec8e1545d3" /><Relationship Type="http://schemas.openxmlformats.org/officeDocument/2006/relationships/slide" Target="/ppt/slides/slide1.xml" Id="R039cbf0b4c9a4b47" /><Relationship Type="http://schemas.openxmlformats.org/officeDocument/2006/relationships/slide" Target="/ppt/slides/slide2.xml" Id="R45fcf11a3d744f59" /><Relationship Type="http://schemas.openxmlformats.org/officeDocument/2006/relationships/slide" Target="/ppt/slides/slide3.xml" Id="R24e64d6034f740d2" /><Relationship Type="http://schemas.openxmlformats.org/officeDocument/2006/relationships/slide" Target="/ppt/slides/slide4.xml" Id="Rb87639a676614363" /><Relationship Type="http://schemas.openxmlformats.org/officeDocument/2006/relationships/slide" Target="/ppt/slides/slide5.xml" Id="R27ab82fe3fd64d05" /><Relationship Type="http://schemas.openxmlformats.org/officeDocument/2006/relationships/slide" Target="/ppt/slides/slide6.xml" Id="R661bd32eae00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450f8a2c0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73fb4b3394c55" /><Relationship Type="http://schemas.openxmlformats.org/officeDocument/2006/relationships/theme" Target="/ppt/slideMasters/theme/theme1.xml" Id="R8634c88f50e6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73fb4b339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4fdd067b6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beffa0035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5941ee64a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a6a54849f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5589637e7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b6997e185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