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a1eaef68b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181cc80d3445b"/>
  </p:sldMasterIdLst>
  <p:sldIdLst>
    <p:sldId xmlns:r="http://schemas.openxmlformats.org/officeDocument/2006/relationships" id="256" r:id="R93d01029630d4617"/>
    <p:sldId xmlns:r="http://schemas.openxmlformats.org/officeDocument/2006/relationships" id="257" r:id="R5955c326b6e44f1e"/>
    <p:sldId xmlns:r="http://schemas.openxmlformats.org/officeDocument/2006/relationships" id="258" r:id="R71745f7d388f436e"/>
    <p:sldId xmlns:r="http://schemas.openxmlformats.org/officeDocument/2006/relationships" id="259" r:id="Rab478070e9204dff"/>
    <p:sldId xmlns:r="http://schemas.openxmlformats.org/officeDocument/2006/relationships" id="260" r:id="R6053a432972b417a"/>
    <p:sldId xmlns:r="http://schemas.openxmlformats.org/officeDocument/2006/relationships" id="261" r:id="R243126363dca4fa2"/>
    <p:sldId xmlns:r="http://schemas.openxmlformats.org/officeDocument/2006/relationships" id="262" r:id="R3e32d4ca3a93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181cc80d3445b" /><Relationship Type="http://schemas.openxmlformats.org/officeDocument/2006/relationships/slide" Target="/ppt/slides/slide1.xml" Id="R93d01029630d4617" /><Relationship Type="http://schemas.openxmlformats.org/officeDocument/2006/relationships/slide" Target="/ppt/slides/slide2.xml" Id="R5955c326b6e44f1e" /><Relationship Type="http://schemas.openxmlformats.org/officeDocument/2006/relationships/slide" Target="/ppt/slides/slide3.xml" Id="R71745f7d388f436e" /><Relationship Type="http://schemas.openxmlformats.org/officeDocument/2006/relationships/slide" Target="/ppt/slides/slide4.xml" Id="Rab478070e9204dff" /><Relationship Type="http://schemas.openxmlformats.org/officeDocument/2006/relationships/slide" Target="/ppt/slides/slide5.xml" Id="R6053a432972b417a" /><Relationship Type="http://schemas.openxmlformats.org/officeDocument/2006/relationships/slide" Target="/ppt/slides/slide6.xml" Id="R243126363dca4fa2" /><Relationship Type="http://schemas.openxmlformats.org/officeDocument/2006/relationships/slide" Target="/ppt/slides/slide7.xml" Id="R3e32d4ca3a93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8e16684df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404ad890248e3" /><Relationship Type="http://schemas.openxmlformats.org/officeDocument/2006/relationships/theme" Target="/ppt/slideMasters/theme/theme1.xml" Id="R5495aee921ec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404ad8902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896fbe29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b0c19fe2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65e9fdce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1dfa6249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284e4d8d5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8bf32300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650f4ec2e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