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767159180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fd366bf0c45ac"/>
  </p:sldMasterIdLst>
  <p:sldIdLst>
    <p:sldId xmlns:r="http://schemas.openxmlformats.org/officeDocument/2006/relationships" id="256" r:id="R11739e9cab6048dd"/>
    <p:sldId xmlns:r="http://schemas.openxmlformats.org/officeDocument/2006/relationships" id="257" r:id="Reaa29e1866824688"/>
    <p:sldId xmlns:r="http://schemas.openxmlformats.org/officeDocument/2006/relationships" id="258" r:id="R4ea3694bd0da4cfe"/>
    <p:sldId xmlns:r="http://schemas.openxmlformats.org/officeDocument/2006/relationships" id="259" r:id="Ra5075f02474c459f"/>
    <p:sldId xmlns:r="http://schemas.openxmlformats.org/officeDocument/2006/relationships" id="260" r:id="R421cb455b4f0484e"/>
    <p:sldId xmlns:r="http://schemas.openxmlformats.org/officeDocument/2006/relationships" id="261" r:id="R01815155f2f3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fd366bf0c45ac" /><Relationship Type="http://schemas.openxmlformats.org/officeDocument/2006/relationships/slide" Target="/ppt/slides/slide1.xml" Id="R11739e9cab6048dd" /><Relationship Type="http://schemas.openxmlformats.org/officeDocument/2006/relationships/slide" Target="/ppt/slides/slide2.xml" Id="Reaa29e1866824688" /><Relationship Type="http://schemas.openxmlformats.org/officeDocument/2006/relationships/slide" Target="/ppt/slides/slide3.xml" Id="R4ea3694bd0da4cfe" /><Relationship Type="http://schemas.openxmlformats.org/officeDocument/2006/relationships/slide" Target="/ppt/slides/slide4.xml" Id="Ra5075f02474c459f" /><Relationship Type="http://schemas.openxmlformats.org/officeDocument/2006/relationships/slide" Target="/ppt/slides/slide5.xml" Id="R421cb455b4f0484e" /><Relationship Type="http://schemas.openxmlformats.org/officeDocument/2006/relationships/slide" Target="/ppt/slides/slide6.xml" Id="R01815155f2f3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b65774840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5ecf9d284132" /><Relationship Type="http://schemas.openxmlformats.org/officeDocument/2006/relationships/theme" Target="/ppt/slideMasters/theme/theme1.xml" Id="R7109108aaa6d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55ecf9d28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bdce32fc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7a2984f9c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23f4beda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60d52864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2847e2cf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abb2ba16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