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542a5ef607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fc860cd7694929"/>
  </p:sldMasterIdLst>
  <p:sldIdLst>
    <p:sldId xmlns:r="http://schemas.openxmlformats.org/officeDocument/2006/relationships" id="256" r:id="Rd7c60e6b9dc845fe"/>
    <p:sldId xmlns:r="http://schemas.openxmlformats.org/officeDocument/2006/relationships" id="257" r:id="R8c41bc0bf4ee486d"/>
    <p:sldId xmlns:r="http://schemas.openxmlformats.org/officeDocument/2006/relationships" id="258" r:id="R4871daf1880c4740"/>
    <p:sldId xmlns:r="http://schemas.openxmlformats.org/officeDocument/2006/relationships" id="259" r:id="R4e1840a8c82a4d84"/>
    <p:sldId xmlns:r="http://schemas.openxmlformats.org/officeDocument/2006/relationships" id="260" r:id="Rbc6baf0827714793"/>
    <p:sldId xmlns:r="http://schemas.openxmlformats.org/officeDocument/2006/relationships" id="261" r:id="R61b62c0c3da54ae2"/>
    <p:sldId xmlns:r="http://schemas.openxmlformats.org/officeDocument/2006/relationships" id="262" r:id="Rba833e7e071f45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c860cd7694929" /><Relationship Type="http://schemas.openxmlformats.org/officeDocument/2006/relationships/slide" Target="/ppt/slides/slide1.xml" Id="Rd7c60e6b9dc845fe" /><Relationship Type="http://schemas.openxmlformats.org/officeDocument/2006/relationships/slide" Target="/ppt/slides/slide2.xml" Id="R8c41bc0bf4ee486d" /><Relationship Type="http://schemas.openxmlformats.org/officeDocument/2006/relationships/slide" Target="/ppt/slides/slide3.xml" Id="R4871daf1880c4740" /><Relationship Type="http://schemas.openxmlformats.org/officeDocument/2006/relationships/slide" Target="/ppt/slides/slide4.xml" Id="R4e1840a8c82a4d84" /><Relationship Type="http://schemas.openxmlformats.org/officeDocument/2006/relationships/slide" Target="/ppt/slides/slide5.xml" Id="Rbc6baf0827714793" /><Relationship Type="http://schemas.openxmlformats.org/officeDocument/2006/relationships/slide" Target="/ppt/slides/slide6.xml" Id="R61b62c0c3da54ae2" /><Relationship Type="http://schemas.openxmlformats.org/officeDocument/2006/relationships/slide" Target="/ppt/slides/slide7.xml" Id="Rba833e7e071f45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10b6563ee4f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5feef55754799" /><Relationship Type="http://schemas.openxmlformats.org/officeDocument/2006/relationships/theme" Target="/ppt/slideMasters/theme/theme1.xml" Id="R3a46d43392ee4f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55feef557547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78df6c7f64a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6e58cbd784f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064f23bcf40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cce3d528c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0b1157219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e424d875947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5b3ddf0a4a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TP SIMONSEN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 SIMONSEN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6 169 980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112 682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20 438 131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21 809 024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OTTO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87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966 993 375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