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a2bfe78aa448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e0c53781fa490d"/>
  </p:sldMasterIdLst>
  <p:sldIdLst>
    <p:sldId xmlns:r="http://schemas.openxmlformats.org/officeDocument/2006/relationships" id="256" r:id="Ra47449b5c48140d3"/>
    <p:sldId xmlns:r="http://schemas.openxmlformats.org/officeDocument/2006/relationships" id="257" r:id="R7c6bc2f095934fe5"/>
    <p:sldId xmlns:r="http://schemas.openxmlformats.org/officeDocument/2006/relationships" id="258" r:id="Rc84cac0a05584e28"/>
    <p:sldId xmlns:r="http://schemas.openxmlformats.org/officeDocument/2006/relationships" id="259" r:id="R67a3c9d2f34341e7"/>
    <p:sldId xmlns:r="http://schemas.openxmlformats.org/officeDocument/2006/relationships" id="260" r:id="Rd2e244d27d564f5e"/>
    <p:sldId xmlns:r="http://schemas.openxmlformats.org/officeDocument/2006/relationships" id="261" r:id="R0d85986fbbb34094"/>
    <p:sldId xmlns:r="http://schemas.openxmlformats.org/officeDocument/2006/relationships" id="262" r:id="Rd5a78852d36f42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e0c53781fa490d" /><Relationship Type="http://schemas.openxmlformats.org/officeDocument/2006/relationships/slide" Target="/ppt/slides/slide1.xml" Id="Ra47449b5c48140d3" /><Relationship Type="http://schemas.openxmlformats.org/officeDocument/2006/relationships/slide" Target="/ppt/slides/slide2.xml" Id="R7c6bc2f095934fe5" /><Relationship Type="http://schemas.openxmlformats.org/officeDocument/2006/relationships/slide" Target="/ppt/slides/slide3.xml" Id="Rc84cac0a05584e28" /><Relationship Type="http://schemas.openxmlformats.org/officeDocument/2006/relationships/slide" Target="/ppt/slides/slide4.xml" Id="R67a3c9d2f34341e7" /><Relationship Type="http://schemas.openxmlformats.org/officeDocument/2006/relationships/slide" Target="/ppt/slides/slide5.xml" Id="Rd2e244d27d564f5e" /><Relationship Type="http://schemas.openxmlformats.org/officeDocument/2006/relationships/slide" Target="/ppt/slides/slide6.xml" Id="R0d85986fbbb34094" /><Relationship Type="http://schemas.openxmlformats.org/officeDocument/2006/relationships/slide" Target="/ppt/slides/slide7.xml" Id="Rd5a78852d36f42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03cda3c55b49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1a7272267c47f4" /><Relationship Type="http://schemas.openxmlformats.org/officeDocument/2006/relationships/theme" Target="/ppt/slideMasters/theme/theme1.xml" Id="Re4ee6d2ec62d45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1a7272267c47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61f6d7b9da4b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9063be3c104e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68f70faba84e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7c2d63323f49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ea4500cc9248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ae9a064cb242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3331cd606940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XPND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XPND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XPND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XPND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XPND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XPND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5 568 554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−13 806 265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39 614 008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284 047 488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705 996 952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XPND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TRONRUD NILS KJETIL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XPND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966 837 853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XPND AS</a:t>
            </a:r>
          </a:p>
        </p:txBody>
      </p:sp>
    </p:spTree>
  </p:cSld>
  <p:clrMapOvr>
    <a:masterClrMapping xmlns:a="http://schemas.openxmlformats.org/drawingml/2006/main"/>
  </p:clrMapOvr>
</p:sld>
</file>