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7befd88f2b4a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8659e5881d4c5e"/>
  </p:sldMasterIdLst>
  <p:sldIdLst>
    <p:sldId xmlns:r="http://schemas.openxmlformats.org/officeDocument/2006/relationships" id="256" r:id="Rb4a61102e975442f"/>
    <p:sldId xmlns:r="http://schemas.openxmlformats.org/officeDocument/2006/relationships" id="257" r:id="Ra7c9be3250524c06"/>
    <p:sldId xmlns:r="http://schemas.openxmlformats.org/officeDocument/2006/relationships" id="258" r:id="R766aad92f0bc486b"/>
    <p:sldId xmlns:r="http://schemas.openxmlformats.org/officeDocument/2006/relationships" id="259" r:id="R458b34aac0ef48f7"/>
    <p:sldId xmlns:r="http://schemas.openxmlformats.org/officeDocument/2006/relationships" id="260" r:id="R6c73e18a0227466b"/>
    <p:sldId xmlns:r="http://schemas.openxmlformats.org/officeDocument/2006/relationships" id="261" r:id="Re4e3ac71a1b547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659e5881d4c5e" /><Relationship Type="http://schemas.openxmlformats.org/officeDocument/2006/relationships/slide" Target="/ppt/slides/slide1.xml" Id="Rb4a61102e975442f" /><Relationship Type="http://schemas.openxmlformats.org/officeDocument/2006/relationships/slide" Target="/ppt/slides/slide2.xml" Id="Ra7c9be3250524c06" /><Relationship Type="http://schemas.openxmlformats.org/officeDocument/2006/relationships/slide" Target="/ppt/slides/slide3.xml" Id="R766aad92f0bc486b" /><Relationship Type="http://schemas.openxmlformats.org/officeDocument/2006/relationships/slide" Target="/ppt/slides/slide4.xml" Id="R458b34aac0ef48f7" /><Relationship Type="http://schemas.openxmlformats.org/officeDocument/2006/relationships/slide" Target="/ppt/slides/slide5.xml" Id="R6c73e18a0227466b" /><Relationship Type="http://schemas.openxmlformats.org/officeDocument/2006/relationships/slide" Target="/ppt/slides/slide6.xml" Id="Re4e3ac71a1b547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8549fa6694c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980d8e1114145" /><Relationship Type="http://schemas.openxmlformats.org/officeDocument/2006/relationships/theme" Target="/ppt/slideMasters/theme/theme1.xml" Id="Rc3966a318d7749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e980d8e11141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81ba46a0349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f079b25ba46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94607f7a745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5cf2b9aae46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101b58e8440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dc95feb8941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XPND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966 837 853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