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b52fd0dcec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6ef33981445eb"/>
  </p:sldMasterIdLst>
  <p:sldIdLst>
    <p:sldId xmlns:r="http://schemas.openxmlformats.org/officeDocument/2006/relationships" id="256" r:id="Rdcd6c243dd53434d"/>
    <p:sldId xmlns:r="http://schemas.openxmlformats.org/officeDocument/2006/relationships" id="257" r:id="R29946525912f4d53"/>
    <p:sldId xmlns:r="http://schemas.openxmlformats.org/officeDocument/2006/relationships" id="258" r:id="Ra4bde402ec4c4fc6"/>
    <p:sldId xmlns:r="http://schemas.openxmlformats.org/officeDocument/2006/relationships" id="259" r:id="R6af435dbcb2949f9"/>
    <p:sldId xmlns:r="http://schemas.openxmlformats.org/officeDocument/2006/relationships" id="260" r:id="R2aca705feac148ef"/>
    <p:sldId xmlns:r="http://schemas.openxmlformats.org/officeDocument/2006/relationships" id="261" r:id="R670c7236e2fb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6ef33981445eb" /><Relationship Type="http://schemas.openxmlformats.org/officeDocument/2006/relationships/slide" Target="/ppt/slides/slide1.xml" Id="Rdcd6c243dd53434d" /><Relationship Type="http://schemas.openxmlformats.org/officeDocument/2006/relationships/slide" Target="/ppt/slides/slide2.xml" Id="R29946525912f4d53" /><Relationship Type="http://schemas.openxmlformats.org/officeDocument/2006/relationships/slide" Target="/ppt/slides/slide3.xml" Id="Ra4bde402ec4c4fc6" /><Relationship Type="http://schemas.openxmlformats.org/officeDocument/2006/relationships/slide" Target="/ppt/slides/slide4.xml" Id="R6af435dbcb2949f9" /><Relationship Type="http://schemas.openxmlformats.org/officeDocument/2006/relationships/slide" Target="/ppt/slides/slide5.xml" Id="R2aca705feac148ef" /><Relationship Type="http://schemas.openxmlformats.org/officeDocument/2006/relationships/slide" Target="/ppt/slides/slide6.xml" Id="R670c7236e2fb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c2a9ee25c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02eefcb7415a" /><Relationship Type="http://schemas.openxmlformats.org/officeDocument/2006/relationships/theme" Target="/ppt/slideMasters/theme/theme1.xml" Id="R35caf1b552e3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f02eefcb7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95ad81e544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7ef4f8bf0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35e1d2eb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3d946adcb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4d6503b28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945345365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3 262 362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