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16db98c0e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913f748c94a06"/>
  </p:sldMasterIdLst>
  <p:sldIdLst>
    <p:sldId xmlns:r="http://schemas.openxmlformats.org/officeDocument/2006/relationships" id="256" r:id="R49726fa648de4ad8"/>
    <p:sldId xmlns:r="http://schemas.openxmlformats.org/officeDocument/2006/relationships" id="257" r:id="R38be0ba7fd914633"/>
    <p:sldId xmlns:r="http://schemas.openxmlformats.org/officeDocument/2006/relationships" id="258" r:id="R3b5bc0b973574a6c"/>
    <p:sldId xmlns:r="http://schemas.openxmlformats.org/officeDocument/2006/relationships" id="259" r:id="Rae70832a9d8c45c3"/>
    <p:sldId xmlns:r="http://schemas.openxmlformats.org/officeDocument/2006/relationships" id="260" r:id="R3e3a156140064fb0"/>
    <p:sldId xmlns:r="http://schemas.openxmlformats.org/officeDocument/2006/relationships" id="261" r:id="R7fffa9834bbf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913f748c94a06" /><Relationship Type="http://schemas.openxmlformats.org/officeDocument/2006/relationships/slide" Target="/ppt/slides/slide1.xml" Id="R49726fa648de4ad8" /><Relationship Type="http://schemas.openxmlformats.org/officeDocument/2006/relationships/slide" Target="/ppt/slides/slide2.xml" Id="R38be0ba7fd914633" /><Relationship Type="http://schemas.openxmlformats.org/officeDocument/2006/relationships/slide" Target="/ppt/slides/slide3.xml" Id="R3b5bc0b973574a6c" /><Relationship Type="http://schemas.openxmlformats.org/officeDocument/2006/relationships/slide" Target="/ppt/slides/slide4.xml" Id="Rae70832a9d8c45c3" /><Relationship Type="http://schemas.openxmlformats.org/officeDocument/2006/relationships/slide" Target="/ppt/slides/slide5.xml" Id="R3e3a156140064fb0" /><Relationship Type="http://schemas.openxmlformats.org/officeDocument/2006/relationships/slide" Target="/ppt/slides/slide6.xml" Id="R7fffa9834bbf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77d604661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6ccb9bd14a0a" /><Relationship Type="http://schemas.openxmlformats.org/officeDocument/2006/relationships/theme" Target="/ppt/slideMasters/theme/theme1.xml" Id="R3ae7c5474262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56ccb9bd1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6748f7831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94e97e53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20ac09cf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49170112d46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ab8b1d730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9b55c38c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