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8f07565b6f4e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ff3d51ff9040f6"/>
  </p:sldMasterIdLst>
  <p:sldIdLst>
    <p:sldId xmlns:r="http://schemas.openxmlformats.org/officeDocument/2006/relationships" id="256" r:id="R7d2efe2491724705"/>
    <p:sldId xmlns:r="http://schemas.openxmlformats.org/officeDocument/2006/relationships" id="257" r:id="R7eec07c666144b32"/>
    <p:sldId xmlns:r="http://schemas.openxmlformats.org/officeDocument/2006/relationships" id="258" r:id="R80f39bc95e364f64"/>
    <p:sldId xmlns:r="http://schemas.openxmlformats.org/officeDocument/2006/relationships" id="259" r:id="R68b1e1645e2b4bde"/>
    <p:sldId xmlns:r="http://schemas.openxmlformats.org/officeDocument/2006/relationships" id="260" r:id="R38004e6e75794260"/>
    <p:sldId xmlns:r="http://schemas.openxmlformats.org/officeDocument/2006/relationships" id="261" r:id="Ra98a5211cc1643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f3d51ff9040f6" /><Relationship Type="http://schemas.openxmlformats.org/officeDocument/2006/relationships/slide" Target="/ppt/slides/slide1.xml" Id="R7d2efe2491724705" /><Relationship Type="http://schemas.openxmlformats.org/officeDocument/2006/relationships/slide" Target="/ppt/slides/slide2.xml" Id="R7eec07c666144b32" /><Relationship Type="http://schemas.openxmlformats.org/officeDocument/2006/relationships/slide" Target="/ppt/slides/slide3.xml" Id="R80f39bc95e364f64" /><Relationship Type="http://schemas.openxmlformats.org/officeDocument/2006/relationships/slide" Target="/ppt/slides/slide4.xml" Id="R68b1e1645e2b4bde" /><Relationship Type="http://schemas.openxmlformats.org/officeDocument/2006/relationships/slide" Target="/ppt/slides/slide5.xml" Id="R38004e6e75794260" /><Relationship Type="http://schemas.openxmlformats.org/officeDocument/2006/relationships/slide" Target="/ppt/slides/slide6.xml" Id="Ra98a5211cc1643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7183b3af6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cffc524c7428f" /><Relationship Type="http://schemas.openxmlformats.org/officeDocument/2006/relationships/theme" Target="/ppt/slideMasters/theme/theme1.xml" Id="Rf09e605815c045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dcffc524c742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b20cfec60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bb4ab799943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661050de04d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fe0d8b4094f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d99fb6b53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6fc723e5247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21 45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966 804 130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