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2f9800608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c2c2a1649468e"/>
  </p:sldMasterIdLst>
  <p:sldIdLst>
    <p:sldId xmlns:r="http://schemas.openxmlformats.org/officeDocument/2006/relationships" id="256" r:id="Re657565b62e04220"/>
    <p:sldId xmlns:r="http://schemas.openxmlformats.org/officeDocument/2006/relationships" id="257" r:id="Rb258511c4d4b48af"/>
    <p:sldId xmlns:r="http://schemas.openxmlformats.org/officeDocument/2006/relationships" id="258" r:id="R3e6cce469d3a4986"/>
    <p:sldId xmlns:r="http://schemas.openxmlformats.org/officeDocument/2006/relationships" id="259" r:id="R6d41af95b3f74eb7"/>
    <p:sldId xmlns:r="http://schemas.openxmlformats.org/officeDocument/2006/relationships" id="260" r:id="R678d2d10333f4fcc"/>
    <p:sldId xmlns:r="http://schemas.openxmlformats.org/officeDocument/2006/relationships" id="261" r:id="R641bebb8f7b7436e"/>
    <p:sldId xmlns:r="http://schemas.openxmlformats.org/officeDocument/2006/relationships" id="262" r:id="R42b19e39835a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c2c2a1649468e" /><Relationship Type="http://schemas.openxmlformats.org/officeDocument/2006/relationships/slide" Target="/ppt/slides/slide1.xml" Id="Re657565b62e04220" /><Relationship Type="http://schemas.openxmlformats.org/officeDocument/2006/relationships/slide" Target="/ppt/slides/slide2.xml" Id="Rb258511c4d4b48af" /><Relationship Type="http://schemas.openxmlformats.org/officeDocument/2006/relationships/slide" Target="/ppt/slides/slide3.xml" Id="R3e6cce469d3a4986" /><Relationship Type="http://schemas.openxmlformats.org/officeDocument/2006/relationships/slide" Target="/ppt/slides/slide4.xml" Id="R6d41af95b3f74eb7" /><Relationship Type="http://schemas.openxmlformats.org/officeDocument/2006/relationships/slide" Target="/ppt/slides/slide5.xml" Id="R678d2d10333f4fcc" /><Relationship Type="http://schemas.openxmlformats.org/officeDocument/2006/relationships/slide" Target="/ppt/slides/slide6.xml" Id="R641bebb8f7b7436e" /><Relationship Type="http://schemas.openxmlformats.org/officeDocument/2006/relationships/slide" Target="/ppt/slides/slide7.xml" Id="R42b19e39835a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049afeb60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18d49f878429c" /><Relationship Type="http://schemas.openxmlformats.org/officeDocument/2006/relationships/theme" Target="/ppt/slideMasters/theme/theme1.xml" Id="R341c9d0b0aab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18d49f878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f1cfb6f8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92230989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a8ed99b7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bd11b8483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ff88a9ba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7b451020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ef9b0728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