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f1978c08f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aa45512004d43"/>
  </p:sldMasterIdLst>
  <p:sldIdLst>
    <p:sldId xmlns:r="http://schemas.openxmlformats.org/officeDocument/2006/relationships" id="256" r:id="R55197cca1d5e4ee2"/>
    <p:sldId xmlns:r="http://schemas.openxmlformats.org/officeDocument/2006/relationships" id="257" r:id="R1164229d3fda42a8"/>
    <p:sldId xmlns:r="http://schemas.openxmlformats.org/officeDocument/2006/relationships" id="258" r:id="R7c19ef5131a742e2"/>
    <p:sldId xmlns:r="http://schemas.openxmlformats.org/officeDocument/2006/relationships" id="259" r:id="Rcb20d684ddaf435d"/>
    <p:sldId xmlns:r="http://schemas.openxmlformats.org/officeDocument/2006/relationships" id="260" r:id="R168a7d246f444648"/>
    <p:sldId xmlns:r="http://schemas.openxmlformats.org/officeDocument/2006/relationships" id="261" r:id="Rbee09494f99b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aa45512004d43" /><Relationship Type="http://schemas.openxmlformats.org/officeDocument/2006/relationships/slide" Target="/ppt/slides/slide1.xml" Id="R55197cca1d5e4ee2" /><Relationship Type="http://schemas.openxmlformats.org/officeDocument/2006/relationships/slide" Target="/ppt/slides/slide2.xml" Id="R1164229d3fda42a8" /><Relationship Type="http://schemas.openxmlformats.org/officeDocument/2006/relationships/slide" Target="/ppt/slides/slide3.xml" Id="R7c19ef5131a742e2" /><Relationship Type="http://schemas.openxmlformats.org/officeDocument/2006/relationships/slide" Target="/ppt/slides/slide4.xml" Id="Rcb20d684ddaf435d" /><Relationship Type="http://schemas.openxmlformats.org/officeDocument/2006/relationships/slide" Target="/ppt/slides/slide5.xml" Id="R168a7d246f444648" /><Relationship Type="http://schemas.openxmlformats.org/officeDocument/2006/relationships/slide" Target="/ppt/slides/slide6.xml" Id="Rbee09494f99b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e4ba58b5f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fb32c93e4882" /><Relationship Type="http://schemas.openxmlformats.org/officeDocument/2006/relationships/theme" Target="/ppt/slideMasters/theme/theme1.xml" Id="Rcc7e04946725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9fb32c93e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7bfe2d58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7f566175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36a953d9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645110f8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2367a4e1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d20eb5cf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