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a623e03073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12ecb6532a4dc6"/>
  </p:sldMasterIdLst>
  <p:sldIdLst>
    <p:sldId xmlns:r="http://schemas.openxmlformats.org/officeDocument/2006/relationships" id="256" r:id="R71cb11edd8a247a8"/>
    <p:sldId xmlns:r="http://schemas.openxmlformats.org/officeDocument/2006/relationships" id="257" r:id="R0c1ececb8aa34027"/>
    <p:sldId xmlns:r="http://schemas.openxmlformats.org/officeDocument/2006/relationships" id="258" r:id="Rca375dc7a92c4114"/>
    <p:sldId xmlns:r="http://schemas.openxmlformats.org/officeDocument/2006/relationships" id="259" r:id="R02f79026d4724987"/>
    <p:sldId xmlns:r="http://schemas.openxmlformats.org/officeDocument/2006/relationships" id="260" r:id="R50377849704249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2ecb6532a4dc6" /><Relationship Type="http://schemas.openxmlformats.org/officeDocument/2006/relationships/slide" Target="/ppt/slides/slide1.xml" Id="R71cb11edd8a247a8" /><Relationship Type="http://schemas.openxmlformats.org/officeDocument/2006/relationships/slide" Target="/ppt/slides/slide2.xml" Id="R0c1ececb8aa34027" /><Relationship Type="http://schemas.openxmlformats.org/officeDocument/2006/relationships/slide" Target="/ppt/slides/slide3.xml" Id="Rca375dc7a92c4114" /><Relationship Type="http://schemas.openxmlformats.org/officeDocument/2006/relationships/slide" Target="/ppt/slides/slide4.xml" Id="R02f79026d4724987" /><Relationship Type="http://schemas.openxmlformats.org/officeDocument/2006/relationships/slide" Target="/ppt/slides/slide5.xml" Id="R50377849704249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4da967e7714a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26e56210a44d6" /><Relationship Type="http://schemas.openxmlformats.org/officeDocument/2006/relationships/theme" Target="/ppt/slideMasters/theme/theme1.xml" Id="R343dd444ab6f4d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e26e56210a44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2bb65d2294b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135ebd2b546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ec36b61b847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e08a4925a40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3ad036d9542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