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b0fbdae07d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8051dca3a14d2d"/>
  </p:sldMasterIdLst>
  <p:sldIdLst>
    <p:sldId xmlns:r="http://schemas.openxmlformats.org/officeDocument/2006/relationships" id="256" r:id="Rdb4ab9aaf99945b2"/>
    <p:sldId xmlns:r="http://schemas.openxmlformats.org/officeDocument/2006/relationships" id="257" r:id="R4eb668474b3c4859"/>
    <p:sldId xmlns:r="http://schemas.openxmlformats.org/officeDocument/2006/relationships" id="258" r:id="R8c19e74c1ea14ff1"/>
    <p:sldId xmlns:r="http://schemas.openxmlformats.org/officeDocument/2006/relationships" id="259" r:id="R6319db22c1844ed4"/>
    <p:sldId xmlns:r="http://schemas.openxmlformats.org/officeDocument/2006/relationships" id="260" r:id="R7c124fcdd3544d30"/>
    <p:sldId xmlns:r="http://schemas.openxmlformats.org/officeDocument/2006/relationships" id="261" r:id="R5c1dc6051eb74ddd"/>
    <p:sldId xmlns:r="http://schemas.openxmlformats.org/officeDocument/2006/relationships" id="262" r:id="R4abb572dbdef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051dca3a14d2d" /><Relationship Type="http://schemas.openxmlformats.org/officeDocument/2006/relationships/slide" Target="/ppt/slides/slide1.xml" Id="Rdb4ab9aaf99945b2" /><Relationship Type="http://schemas.openxmlformats.org/officeDocument/2006/relationships/slide" Target="/ppt/slides/slide2.xml" Id="R4eb668474b3c4859" /><Relationship Type="http://schemas.openxmlformats.org/officeDocument/2006/relationships/slide" Target="/ppt/slides/slide3.xml" Id="R8c19e74c1ea14ff1" /><Relationship Type="http://schemas.openxmlformats.org/officeDocument/2006/relationships/slide" Target="/ppt/slides/slide4.xml" Id="R6319db22c1844ed4" /><Relationship Type="http://schemas.openxmlformats.org/officeDocument/2006/relationships/slide" Target="/ppt/slides/slide5.xml" Id="R7c124fcdd3544d30" /><Relationship Type="http://schemas.openxmlformats.org/officeDocument/2006/relationships/slide" Target="/ppt/slides/slide6.xml" Id="R5c1dc6051eb74ddd" /><Relationship Type="http://schemas.openxmlformats.org/officeDocument/2006/relationships/slide" Target="/ppt/slides/slide7.xml" Id="R4abb572dbdef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44969c6804c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8edbd436b4f77" /><Relationship Type="http://schemas.openxmlformats.org/officeDocument/2006/relationships/theme" Target="/ppt/slideMasters/theme/theme1.xml" Id="R83d4ffc597b6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68edbd436b4f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70df2554a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3baf1e8fd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389d9a34d4f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c95404395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947a9b36944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17bad31b7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e767790f645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RUSTAD EIENDOM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1 777 384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779 970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3 850 532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17 320 380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RUSTAD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32145177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966 483 989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EIENDOM AS</a:t>
            </a:r>
          </a:p>
        </p:txBody>
      </p:sp>
    </p:spTree>
  </p:cSld>
  <p:clrMapOvr>
    <a:masterClrMapping xmlns:a="http://schemas.openxmlformats.org/drawingml/2006/main"/>
  </p:clrMapOvr>
</p:sld>
</file>